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heme/theme7.xml" ContentType="application/vnd.openxmlformats-officedocument.theme+xml"/>
  <Override PartName="/ppt/tags/tag72.xml" ContentType="application/vnd.openxmlformats-officedocument.presentationml.tags+xml"/>
  <Override PartName="/ppt/notesSlides/notesSlide1.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xml" ContentType="application/vnd.openxmlformats-officedocument.presentationml.notesSlide+xml"/>
  <Override PartName="/ppt/tags/tag75.xml" ContentType="application/vnd.openxmlformats-officedocument.presentationml.tags+xml"/>
  <Override PartName="/ppt/notesSlides/notesSlide3.xml" ContentType="application/vnd.openxmlformats-officedocument.presentationml.notesSlide+xml"/>
  <Override PartName="/ppt/tags/tag76.xml" ContentType="application/vnd.openxmlformats-officedocument.presentationml.tags+xml"/>
  <Override PartName="/ppt/notesSlides/notesSlide4.xml" ContentType="application/vnd.openxmlformats-officedocument.presentationml.notesSlide+xml"/>
  <Override PartName="/ppt/tags/tag77.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7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5" r:id="rId6"/>
    <p:sldMasterId id="2147483694" r:id="rId7"/>
    <p:sldMasterId id="2147483712" r:id="rId8"/>
    <p:sldMasterId id="2147483966" r:id="rId9"/>
  </p:sldMasterIdLst>
  <p:notesMasterIdLst>
    <p:notesMasterId r:id="rId29"/>
  </p:notesMasterIdLst>
  <p:sldIdLst>
    <p:sldId id="257" r:id="rId10"/>
    <p:sldId id="4262" r:id="rId11"/>
    <p:sldId id="2147472384" r:id="rId12"/>
    <p:sldId id="2147472534" r:id="rId13"/>
    <p:sldId id="2147472535" r:id="rId14"/>
    <p:sldId id="2147472546" r:id="rId15"/>
    <p:sldId id="2147472424" r:id="rId16"/>
    <p:sldId id="2147472499" r:id="rId17"/>
    <p:sldId id="2147472520" r:id="rId18"/>
    <p:sldId id="2147472521" r:id="rId19"/>
    <p:sldId id="2147472523" r:id="rId20"/>
    <p:sldId id="2147472500" r:id="rId21"/>
    <p:sldId id="2147472385" r:id="rId22"/>
    <p:sldId id="2147472504" r:id="rId23"/>
    <p:sldId id="2147472549" r:id="rId24"/>
    <p:sldId id="2147472528" r:id="rId25"/>
    <p:sldId id="2147472531" r:id="rId26"/>
    <p:sldId id="2147472539" r:id="rId27"/>
    <p:sldId id="214747254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AE6F7ED-C9D8-CC2A-2821-9B1835BB8324}" name="Suryo Nugroho" initials="SN" userId="S::Suryo.Nugroho@Onyxsi.com::db66c8ad-ff2f-47a9-b444-0d61e1c8670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8696B"/>
    <a:srgbClr val="FFE583"/>
    <a:srgbClr val="FDB67A"/>
    <a:srgbClr val="F96E6C"/>
    <a:srgbClr val="5EB474"/>
    <a:srgbClr val="F8E983"/>
    <a:srgbClr val="3C3C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BE318A-55DA-2860-2B4A-745680E52C13}" v="1" dt="2025-08-26T14:36:50.063"/>
    <p1510:client id="{2C085EBA-13F2-3818-5F28-5B82B8482051}" v="19" dt="2025-08-25T23:01:27.170"/>
    <p1510:client id="{364D3854-E8A3-4282-A589-A705B5049909}" v="3617" dt="2025-08-26T03:00:16.982"/>
    <p1510:client id="{45AAEABC-88BA-4423-9E6A-237EEDDDDCB7}" v="1183" dt="2025-08-26T20:16:59.027"/>
    <p1510:client id="{57BC294D-B6EA-4213-AA79-3DF8EC255C7C}" v="3957" dt="2025-08-26T18:10:26.880"/>
    <p1510:client id="{99F1C762-1E06-8AA6-DEDF-B36BFE0DEAEF}" v="2" dt="2025-08-25T22:02:25.6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52" y="30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5/10/relationships/revisionInfo" Target="revisionInfo.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Master" Target="slideMasters/slideMaster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expeditorsintl-my.sharepoint.com/personal/olivia_tan_expeditors_com/Documents/Important%20Files/China%20FVA%20in%20Countries%20Exports_Sector.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expeditorsintl-my.sharepoint.com/personal/olivia_tan_expeditors_com/Documents/Important%20Files/China%20FVA%20in%20Countries%20Exports_Sector_2020.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Sheet1!$D$30</c:f>
              <c:strCache>
                <c:ptCount val="1"/>
                <c:pt idx="0">
                  <c:v>Exports to the US impacted by 40% tariff (US$M, LHS)</c:v>
                </c:pt>
              </c:strCache>
            </c:strRef>
          </c:tx>
          <c:spPr>
            <a:solidFill>
              <a:srgbClr val="43ADA5"/>
            </a:solidFill>
            <a:ln>
              <a:noFill/>
            </a:ln>
            <a:effectLst/>
          </c:spPr>
          <c:invertIfNegative val="0"/>
          <c:cat>
            <c:strRef>
              <c:f>Sheet1!$B$31:$B$39</c:f>
              <c:strCache>
                <c:ptCount val="9"/>
                <c:pt idx="0">
                  <c:v>Korea</c:v>
                </c:pt>
                <c:pt idx="1">
                  <c:v>Vietnam</c:v>
                </c:pt>
                <c:pt idx="2">
                  <c:v>Japan</c:v>
                </c:pt>
                <c:pt idx="3">
                  <c:v>India</c:v>
                </c:pt>
                <c:pt idx="4">
                  <c:v>Thailand</c:v>
                </c:pt>
                <c:pt idx="5">
                  <c:v>Indonesia</c:v>
                </c:pt>
                <c:pt idx="6">
                  <c:v>Malaysia</c:v>
                </c:pt>
                <c:pt idx="7">
                  <c:v>Singapore</c:v>
                </c:pt>
                <c:pt idx="8">
                  <c:v>Philippines</c:v>
                </c:pt>
              </c:strCache>
            </c:strRef>
          </c:cat>
          <c:val>
            <c:numRef>
              <c:f>Sheet1!$D$31:$D$39</c:f>
              <c:numCache>
                <c:formatCode>General</c:formatCode>
                <c:ptCount val="9"/>
                <c:pt idx="0">
                  <c:v>24771.615600000001</c:v>
                </c:pt>
                <c:pt idx="1">
                  <c:v>13160.5988</c:v>
                </c:pt>
                <c:pt idx="2">
                  <c:v>13123.2474</c:v>
                </c:pt>
                <c:pt idx="3">
                  <c:v>11054.290500000001</c:v>
                </c:pt>
                <c:pt idx="4">
                  <c:v>7063.0364999999993</c:v>
                </c:pt>
                <c:pt idx="5">
                  <c:v>6049.5821999999998</c:v>
                </c:pt>
                <c:pt idx="6">
                  <c:v>4317.4128000000001</c:v>
                </c:pt>
                <c:pt idx="7">
                  <c:v>3661.9587999999999</c:v>
                </c:pt>
                <c:pt idx="8">
                  <c:v>3085.1096000000002</c:v>
                </c:pt>
              </c:numCache>
            </c:numRef>
          </c:val>
          <c:extLst>
            <c:ext xmlns:c16="http://schemas.microsoft.com/office/drawing/2014/chart" uri="{C3380CC4-5D6E-409C-BE32-E72D297353CC}">
              <c16:uniqueId val="{00000000-B418-470B-89A9-06923EB505EB}"/>
            </c:ext>
          </c:extLst>
        </c:ser>
        <c:dLbls>
          <c:showLegendKey val="0"/>
          <c:showVal val="0"/>
          <c:showCatName val="0"/>
          <c:showSerName val="0"/>
          <c:showPercent val="0"/>
          <c:showBubbleSize val="0"/>
        </c:dLbls>
        <c:gapWidth val="219"/>
        <c:axId val="1433627103"/>
        <c:axId val="1433627583"/>
      </c:barChart>
      <c:scatterChart>
        <c:scatterStyle val="lineMarker"/>
        <c:varyColors val="0"/>
        <c:ser>
          <c:idx val="0"/>
          <c:order val="0"/>
          <c:tx>
            <c:strRef>
              <c:f>Sheet1!$C$30</c:f>
              <c:strCache>
                <c:ptCount val="1"/>
                <c:pt idx="0">
                  <c:v>Share of Chinese value add in gross exports (RHS)</c:v>
                </c:pt>
              </c:strCache>
            </c:strRef>
          </c:tx>
          <c:spPr>
            <a:ln w="25400" cap="rnd">
              <a:noFill/>
              <a:round/>
            </a:ln>
            <a:effectLst/>
          </c:spPr>
          <c:marker>
            <c:symbol val="circle"/>
            <c:size val="5"/>
            <c:spPr>
              <a:solidFill>
                <a:schemeClr val="accent1"/>
              </a:solidFill>
              <a:ln w="9525">
                <a:solidFill>
                  <a:schemeClr val="accent1"/>
                </a:solidFill>
              </a:ln>
              <a:effectLst/>
            </c:spPr>
          </c:marker>
          <c:xVal>
            <c:strRef>
              <c:f>Sheet1!$B$31:$B$39</c:f>
              <c:strCache>
                <c:ptCount val="9"/>
                <c:pt idx="0">
                  <c:v>Korea</c:v>
                </c:pt>
                <c:pt idx="1">
                  <c:v>Vietnam</c:v>
                </c:pt>
                <c:pt idx="2">
                  <c:v>Japan</c:v>
                </c:pt>
                <c:pt idx="3">
                  <c:v>India</c:v>
                </c:pt>
                <c:pt idx="4">
                  <c:v>Thailand</c:v>
                </c:pt>
                <c:pt idx="5">
                  <c:v>Indonesia</c:v>
                </c:pt>
                <c:pt idx="6">
                  <c:v>Malaysia</c:v>
                </c:pt>
                <c:pt idx="7">
                  <c:v>Singapore</c:v>
                </c:pt>
                <c:pt idx="8">
                  <c:v>Philippines</c:v>
                </c:pt>
              </c:strCache>
            </c:strRef>
          </c:xVal>
          <c:yVal>
            <c:numRef>
              <c:f>Sheet1!$C$31:$C$39</c:f>
              <c:numCache>
                <c:formatCode>0.00%</c:formatCode>
                <c:ptCount val="9"/>
                <c:pt idx="0">
                  <c:v>0.16600000000000001</c:v>
                </c:pt>
                <c:pt idx="1">
                  <c:v>0.307</c:v>
                </c:pt>
                <c:pt idx="2">
                  <c:v>0.16200000000000001</c:v>
                </c:pt>
                <c:pt idx="3">
                  <c:v>9.9000000000000005E-2</c:v>
                </c:pt>
                <c:pt idx="4">
                  <c:v>0.19500000000000001</c:v>
                </c:pt>
                <c:pt idx="5">
                  <c:v>0.24299999999999999</c:v>
                </c:pt>
                <c:pt idx="6">
                  <c:v>0.184</c:v>
                </c:pt>
                <c:pt idx="7">
                  <c:v>9.1999999999999998E-2</c:v>
                </c:pt>
                <c:pt idx="8">
                  <c:v>0.184</c:v>
                </c:pt>
              </c:numCache>
            </c:numRef>
          </c:yVal>
          <c:smooth val="0"/>
          <c:extLst>
            <c:ext xmlns:c16="http://schemas.microsoft.com/office/drawing/2014/chart" uri="{C3380CC4-5D6E-409C-BE32-E72D297353CC}">
              <c16:uniqueId val="{00000001-B418-470B-89A9-06923EB505EB}"/>
            </c:ext>
          </c:extLst>
        </c:ser>
        <c:dLbls>
          <c:showLegendKey val="0"/>
          <c:showVal val="0"/>
          <c:showCatName val="0"/>
          <c:showSerName val="0"/>
          <c:showPercent val="0"/>
          <c:showBubbleSize val="0"/>
        </c:dLbls>
        <c:axId val="1435121535"/>
        <c:axId val="1435119615"/>
      </c:scatterChart>
      <c:catAx>
        <c:axId val="14336271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33627583"/>
        <c:crosses val="autoZero"/>
        <c:auto val="1"/>
        <c:lblAlgn val="ctr"/>
        <c:lblOffset val="100"/>
        <c:noMultiLvlLbl val="0"/>
      </c:catAx>
      <c:valAx>
        <c:axId val="1433627583"/>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33627103"/>
        <c:crosses val="autoZero"/>
        <c:crossBetween val="between"/>
      </c:valAx>
      <c:valAx>
        <c:axId val="1435119615"/>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435121535"/>
        <c:crosses val="max"/>
        <c:crossBetween val="midCat"/>
      </c:valAx>
      <c:valAx>
        <c:axId val="1435121535"/>
        <c:scaling>
          <c:orientation val="minMax"/>
        </c:scaling>
        <c:delete val="1"/>
        <c:axPos val="t"/>
        <c:majorTickMark val="out"/>
        <c:minorTickMark val="none"/>
        <c:tickLblPos val="nextTo"/>
        <c:crossAx val="1435119615"/>
        <c:crosses val="max"/>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Electronics!$C$25</c:f>
              <c:strCache>
                <c:ptCount val="1"/>
                <c:pt idx="0">
                  <c:v>Gross exports to world (U$B)</c:v>
                </c:pt>
              </c:strCache>
            </c:strRef>
          </c:tx>
          <c:spPr>
            <a:solidFill>
              <a:schemeClr val="accent4"/>
            </a:solidFill>
            <a:ln>
              <a:noFill/>
            </a:ln>
            <a:effectLst/>
          </c:spPr>
          <c:invertIfNegative val="0"/>
          <c:cat>
            <c:strRef>
              <c:f>Electronics!$B$26:$B$33</c:f>
              <c:strCache>
                <c:ptCount val="8"/>
                <c:pt idx="0">
                  <c:v>Mexico</c:v>
                </c:pt>
                <c:pt idx="1">
                  <c:v>Vietnam</c:v>
                </c:pt>
                <c:pt idx="2">
                  <c:v>Thailand</c:v>
                </c:pt>
                <c:pt idx="3">
                  <c:v>Malaysia</c:v>
                </c:pt>
                <c:pt idx="4">
                  <c:v>Philippines</c:v>
                </c:pt>
                <c:pt idx="5">
                  <c:v>Indonesia</c:v>
                </c:pt>
                <c:pt idx="6">
                  <c:v>India</c:v>
                </c:pt>
                <c:pt idx="7">
                  <c:v>Saudi Arabia</c:v>
                </c:pt>
              </c:strCache>
            </c:strRef>
          </c:cat>
          <c:val>
            <c:numRef>
              <c:f>Electronics!$C$26:$C$33</c:f>
              <c:numCache>
                <c:formatCode>#,##0.0</c:formatCode>
                <c:ptCount val="8"/>
                <c:pt idx="0">
                  <c:v>78.561399999999992</c:v>
                </c:pt>
                <c:pt idx="1">
                  <c:v>55.803400000000003</c:v>
                </c:pt>
                <c:pt idx="2">
                  <c:v>41.314599999999999</c:v>
                </c:pt>
                <c:pt idx="3">
                  <c:v>57.639699999999998</c:v>
                </c:pt>
                <c:pt idx="4">
                  <c:v>22.012</c:v>
                </c:pt>
                <c:pt idx="5">
                  <c:v>10.080500000000001</c:v>
                </c:pt>
                <c:pt idx="6">
                  <c:v>11.5383</c:v>
                </c:pt>
                <c:pt idx="7">
                  <c:v>0.51429999999999998</c:v>
                </c:pt>
              </c:numCache>
            </c:numRef>
          </c:val>
          <c:extLst>
            <c:ext xmlns:c16="http://schemas.microsoft.com/office/drawing/2014/chart" uri="{C3380CC4-5D6E-409C-BE32-E72D297353CC}">
              <c16:uniqueId val="{00000000-B2E7-4BE6-BE1A-8923C703D25E}"/>
            </c:ext>
          </c:extLst>
        </c:ser>
        <c:ser>
          <c:idx val="1"/>
          <c:order val="1"/>
          <c:tx>
            <c:strRef>
              <c:f>Electronics!$D$25</c:f>
              <c:strCache>
                <c:ptCount val="1"/>
                <c:pt idx="0">
                  <c:v>Chinese content (US$B)</c:v>
                </c:pt>
              </c:strCache>
            </c:strRef>
          </c:tx>
          <c:spPr>
            <a:solidFill>
              <a:schemeClr val="accent2"/>
            </a:solidFill>
            <a:ln>
              <a:noFill/>
            </a:ln>
            <a:effectLst/>
          </c:spPr>
          <c:invertIfNegative val="0"/>
          <c:cat>
            <c:strRef>
              <c:f>Electronics!$B$26:$B$33</c:f>
              <c:strCache>
                <c:ptCount val="8"/>
                <c:pt idx="0">
                  <c:v>Mexico</c:v>
                </c:pt>
                <c:pt idx="1">
                  <c:v>Vietnam</c:v>
                </c:pt>
                <c:pt idx="2">
                  <c:v>Thailand</c:v>
                </c:pt>
                <c:pt idx="3">
                  <c:v>Malaysia</c:v>
                </c:pt>
                <c:pt idx="4">
                  <c:v>Philippines</c:v>
                </c:pt>
                <c:pt idx="5">
                  <c:v>Indonesia</c:v>
                </c:pt>
                <c:pt idx="6">
                  <c:v>India</c:v>
                </c:pt>
                <c:pt idx="7">
                  <c:v>Saudi Arabia</c:v>
                </c:pt>
              </c:strCache>
            </c:strRef>
          </c:cat>
          <c:val>
            <c:numRef>
              <c:f>Electronics!$D$26:$D$33</c:f>
              <c:numCache>
                <c:formatCode>#,##0.0</c:formatCode>
                <c:ptCount val="8"/>
                <c:pt idx="0">
                  <c:v>18.349934000000001</c:v>
                </c:pt>
                <c:pt idx="1">
                  <c:v>8.3739869999999996</c:v>
                </c:pt>
                <c:pt idx="2">
                  <c:v>6.1051459999999995</c:v>
                </c:pt>
                <c:pt idx="3">
                  <c:v>7.8965429999999994</c:v>
                </c:pt>
                <c:pt idx="4">
                  <c:v>2.322298</c:v>
                </c:pt>
                <c:pt idx="5">
                  <c:v>0.73427700000000007</c:v>
                </c:pt>
                <c:pt idx="6">
                  <c:v>0.55130200000000007</c:v>
                </c:pt>
                <c:pt idx="7">
                  <c:v>1.0338E-2</c:v>
                </c:pt>
              </c:numCache>
            </c:numRef>
          </c:val>
          <c:extLst>
            <c:ext xmlns:c16="http://schemas.microsoft.com/office/drawing/2014/chart" uri="{C3380CC4-5D6E-409C-BE32-E72D297353CC}">
              <c16:uniqueId val="{00000001-B2E7-4BE6-BE1A-8923C703D25E}"/>
            </c:ext>
          </c:extLst>
        </c:ser>
        <c:dLbls>
          <c:showLegendKey val="0"/>
          <c:showVal val="0"/>
          <c:showCatName val="0"/>
          <c:showSerName val="0"/>
          <c:showPercent val="0"/>
          <c:showBubbleSize val="0"/>
        </c:dLbls>
        <c:gapWidth val="219"/>
        <c:overlap val="-27"/>
        <c:axId val="315384303"/>
        <c:axId val="315383343"/>
      </c:barChart>
      <c:lineChart>
        <c:grouping val="standard"/>
        <c:varyColors val="0"/>
        <c:ser>
          <c:idx val="2"/>
          <c:order val="2"/>
          <c:tx>
            <c:strRef>
              <c:f>Electronics!$E$25</c:f>
              <c:strCache>
                <c:ptCount val="1"/>
                <c:pt idx="0">
                  <c:v>Chinese content (% of gross exports)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Electronics!$B$26:$B$33</c:f>
              <c:strCache>
                <c:ptCount val="8"/>
                <c:pt idx="0">
                  <c:v>Mexico</c:v>
                </c:pt>
                <c:pt idx="1">
                  <c:v>Vietnam</c:v>
                </c:pt>
                <c:pt idx="2">
                  <c:v>Thailand</c:v>
                </c:pt>
                <c:pt idx="3">
                  <c:v>Malaysia</c:v>
                </c:pt>
                <c:pt idx="4">
                  <c:v>Philippines</c:v>
                </c:pt>
                <c:pt idx="5">
                  <c:v>Indonesia</c:v>
                </c:pt>
                <c:pt idx="6">
                  <c:v>India</c:v>
                </c:pt>
                <c:pt idx="7">
                  <c:v>Saudi Arabia</c:v>
                </c:pt>
              </c:strCache>
            </c:strRef>
          </c:cat>
          <c:val>
            <c:numRef>
              <c:f>Electronics!$E$26:$E$33</c:f>
              <c:numCache>
                <c:formatCode>0%</c:formatCode>
                <c:ptCount val="8"/>
                <c:pt idx="0">
                  <c:v>0.23357442713597265</c:v>
                </c:pt>
                <c:pt idx="1">
                  <c:v>0.15006230803141024</c:v>
                </c:pt>
                <c:pt idx="2">
                  <c:v>0.14777211929923079</c:v>
                </c:pt>
                <c:pt idx="3">
                  <c:v>0.13699833621618432</c:v>
                </c:pt>
                <c:pt idx="4">
                  <c:v>0.10550145375249863</c:v>
                </c:pt>
                <c:pt idx="5">
                  <c:v>7.2841327315113336E-2</c:v>
                </c:pt>
                <c:pt idx="6">
                  <c:v>4.7780175589124917E-2</c:v>
                </c:pt>
                <c:pt idx="7">
                  <c:v>2.010110830254715E-2</c:v>
                </c:pt>
              </c:numCache>
            </c:numRef>
          </c:val>
          <c:smooth val="0"/>
          <c:extLst>
            <c:ext xmlns:c16="http://schemas.microsoft.com/office/drawing/2014/chart" uri="{C3380CC4-5D6E-409C-BE32-E72D297353CC}">
              <c16:uniqueId val="{00000002-B2E7-4BE6-BE1A-8923C703D25E}"/>
            </c:ext>
          </c:extLst>
        </c:ser>
        <c:dLbls>
          <c:showLegendKey val="0"/>
          <c:showVal val="0"/>
          <c:showCatName val="0"/>
          <c:showSerName val="0"/>
          <c:showPercent val="0"/>
          <c:showBubbleSize val="0"/>
        </c:dLbls>
        <c:marker val="1"/>
        <c:smooth val="0"/>
        <c:axId val="315387183"/>
        <c:axId val="315389583"/>
      </c:lineChart>
      <c:catAx>
        <c:axId val="3153843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5383343"/>
        <c:crosses val="autoZero"/>
        <c:auto val="1"/>
        <c:lblAlgn val="ctr"/>
        <c:lblOffset val="100"/>
        <c:noMultiLvlLbl val="0"/>
      </c:catAx>
      <c:valAx>
        <c:axId val="315383343"/>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5384303"/>
        <c:crosses val="autoZero"/>
        <c:crossBetween val="between"/>
      </c:valAx>
      <c:valAx>
        <c:axId val="315389583"/>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15387183"/>
        <c:crosses val="max"/>
        <c:crossBetween val="between"/>
      </c:valAx>
      <c:catAx>
        <c:axId val="315387183"/>
        <c:scaling>
          <c:orientation val="minMax"/>
        </c:scaling>
        <c:delete val="1"/>
        <c:axPos val="b"/>
        <c:numFmt formatCode="General" sourceLinked="1"/>
        <c:majorTickMark val="none"/>
        <c:minorTickMark val="none"/>
        <c:tickLblPos val="nextTo"/>
        <c:crossAx val="315389583"/>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'Textiles &amp; Apparel'!$C$18</c:f>
              <c:strCache>
                <c:ptCount val="1"/>
                <c:pt idx="0">
                  <c:v>Gross exports to world (US$B)</c:v>
                </c:pt>
              </c:strCache>
            </c:strRef>
          </c:tx>
          <c:spPr>
            <a:solidFill>
              <a:schemeClr val="accent4"/>
            </a:solidFill>
            <a:ln>
              <a:noFill/>
            </a:ln>
            <a:effectLst/>
          </c:spPr>
          <c:invertIfNegative val="0"/>
          <c:cat>
            <c:strRef>
              <c:f>'Textiles &amp; Apparel'!$B$19:$B$27</c:f>
              <c:strCache>
                <c:ptCount val="9"/>
                <c:pt idx="0">
                  <c:v>Vietnam</c:v>
                </c:pt>
                <c:pt idx="1">
                  <c:v>Malaysia</c:v>
                </c:pt>
                <c:pt idx="2">
                  <c:v>Bangladesh</c:v>
                </c:pt>
                <c:pt idx="3">
                  <c:v>Thailand</c:v>
                </c:pt>
                <c:pt idx="4">
                  <c:v>Mexico</c:v>
                </c:pt>
                <c:pt idx="5">
                  <c:v>Indonesia</c:v>
                </c:pt>
                <c:pt idx="6">
                  <c:v>Philippines</c:v>
                </c:pt>
                <c:pt idx="7">
                  <c:v>Pakistan</c:v>
                </c:pt>
                <c:pt idx="8">
                  <c:v>India</c:v>
                </c:pt>
              </c:strCache>
            </c:strRef>
          </c:cat>
          <c:val>
            <c:numRef>
              <c:f>'Textiles &amp; Apparel'!$C$19:$C$27</c:f>
              <c:numCache>
                <c:formatCode>#,##0.0</c:formatCode>
                <c:ptCount val="9"/>
                <c:pt idx="0">
                  <c:v>54411.3</c:v>
                </c:pt>
                <c:pt idx="1">
                  <c:v>1651.9</c:v>
                </c:pt>
                <c:pt idx="2">
                  <c:v>29486.6</c:v>
                </c:pt>
                <c:pt idx="3">
                  <c:v>9110.1</c:v>
                </c:pt>
                <c:pt idx="4" formatCode="#,##0">
                  <c:v>5035</c:v>
                </c:pt>
                <c:pt idx="5">
                  <c:v>13185.4</c:v>
                </c:pt>
                <c:pt idx="6">
                  <c:v>775.7</c:v>
                </c:pt>
                <c:pt idx="7">
                  <c:v>11945.3</c:v>
                </c:pt>
                <c:pt idx="8" formatCode="#,##0">
                  <c:v>34590</c:v>
                </c:pt>
              </c:numCache>
            </c:numRef>
          </c:val>
          <c:extLst>
            <c:ext xmlns:c16="http://schemas.microsoft.com/office/drawing/2014/chart" uri="{C3380CC4-5D6E-409C-BE32-E72D297353CC}">
              <c16:uniqueId val="{00000000-8101-4CE8-8CE0-39E98487196C}"/>
            </c:ext>
          </c:extLst>
        </c:ser>
        <c:ser>
          <c:idx val="1"/>
          <c:order val="1"/>
          <c:tx>
            <c:strRef>
              <c:f>'Textiles &amp; Apparel'!$D$18</c:f>
              <c:strCache>
                <c:ptCount val="1"/>
                <c:pt idx="0">
                  <c:v>Chinese content (US$B)</c:v>
                </c:pt>
              </c:strCache>
            </c:strRef>
          </c:tx>
          <c:spPr>
            <a:solidFill>
              <a:schemeClr val="accent2"/>
            </a:solidFill>
            <a:ln>
              <a:noFill/>
            </a:ln>
            <a:effectLst/>
          </c:spPr>
          <c:invertIfNegative val="0"/>
          <c:cat>
            <c:strRef>
              <c:f>'Textiles &amp; Apparel'!$B$19:$B$27</c:f>
              <c:strCache>
                <c:ptCount val="9"/>
                <c:pt idx="0">
                  <c:v>Vietnam</c:v>
                </c:pt>
                <c:pt idx="1">
                  <c:v>Malaysia</c:v>
                </c:pt>
                <c:pt idx="2">
                  <c:v>Bangladesh</c:v>
                </c:pt>
                <c:pt idx="3">
                  <c:v>Thailand</c:v>
                </c:pt>
                <c:pt idx="4">
                  <c:v>Mexico</c:v>
                </c:pt>
                <c:pt idx="5">
                  <c:v>Indonesia</c:v>
                </c:pt>
                <c:pt idx="6">
                  <c:v>Philippines</c:v>
                </c:pt>
                <c:pt idx="7">
                  <c:v>Pakistan</c:v>
                </c:pt>
                <c:pt idx="8">
                  <c:v>India</c:v>
                </c:pt>
              </c:strCache>
            </c:strRef>
          </c:cat>
          <c:val>
            <c:numRef>
              <c:f>'Textiles &amp; Apparel'!$D$19:$D$27</c:f>
              <c:numCache>
                <c:formatCode>#,##0.000</c:formatCode>
                <c:ptCount val="9"/>
                <c:pt idx="0">
                  <c:v>14475.962</c:v>
                </c:pt>
                <c:pt idx="1">
                  <c:v>164.79599999999999</c:v>
                </c:pt>
                <c:pt idx="2">
                  <c:v>2475.239</c:v>
                </c:pt>
                <c:pt idx="3">
                  <c:v>709.26800000000003</c:v>
                </c:pt>
                <c:pt idx="4">
                  <c:v>382.435</c:v>
                </c:pt>
                <c:pt idx="5">
                  <c:v>872.58299999999997</c:v>
                </c:pt>
                <c:pt idx="6">
                  <c:v>39.374000000000002</c:v>
                </c:pt>
                <c:pt idx="7">
                  <c:v>445.15600000000001</c:v>
                </c:pt>
                <c:pt idx="8">
                  <c:v>1144.646</c:v>
                </c:pt>
              </c:numCache>
            </c:numRef>
          </c:val>
          <c:extLst>
            <c:ext xmlns:c16="http://schemas.microsoft.com/office/drawing/2014/chart" uri="{C3380CC4-5D6E-409C-BE32-E72D297353CC}">
              <c16:uniqueId val="{00000001-8101-4CE8-8CE0-39E98487196C}"/>
            </c:ext>
          </c:extLst>
        </c:ser>
        <c:dLbls>
          <c:showLegendKey val="0"/>
          <c:showVal val="0"/>
          <c:showCatName val="0"/>
          <c:showSerName val="0"/>
          <c:showPercent val="0"/>
          <c:showBubbleSize val="0"/>
        </c:dLbls>
        <c:gapWidth val="219"/>
        <c:overlap val="-27"/>
        <c:axId val="1082182335"/>
        <c:axId val="1290408959"/>
      </c:barChart>
      <c:lineChart>
        <c:grouping val="standard"/>
        <c:varyColors val="0"/>
        <c:ser>
          <c:idx val="2"/>
          <c:order val="2"/>
          <c:tx>
            <c:strRef>
              <c:f>'Textiles &amp; Apparel'!$E$18</c:f>
              <c:strCache>
                <c:ptCount val="1"/>
                <c:pt idx="0">
                  <c:v>Chinese content (% of gross exports)</c:v>
                </c:pt>
              </c:strCache>
            </c:strRef>
          </c:tx>
          <c:spPr>
            <a:ln w="28575" cap="rnd">
              <a:solidFill>
                <a:schemeClr val="accent3"/>
              </a:solidFill>
              <a:round/>
            </a:ln>
            <a:effectLst/>
          </c:spPr>
          <c:marker>
            <c:symbol val="none"/>
          </c:marker>
          <c:cat>
            <c:strRef>
              <c:f>'Textiles &amp; Apparel'!$B$19:$B$27</c:f>
              <c:strCache>
                <c:ptCount val="9"/>
                <c:pt idx="0">
                  <c:v>Vietnam</c:v>
                </c:pt>
                <c:pt idx="1">
                  <c:v>Malaysia</c:v>
                </c:pt>
                <c:pt idx="2">
                  <c:v>Bangladesh</c:v>
                </c:pt>
                <c:pt idx="3">
                  <c:v>Thailand</c:v>
                </c:pt>
                <c:pt idx="4">
                  <c:v>Mexico</c:v>
                </c:pt>
                <c:pt idx="5">
                  <c:v>Indonesia</c:v>
                </c:pt>
                <c:pt idx="6">
                  <c:v>Philippines</c:v>
                </c:pt>
                <c:pt idx="7">
                  <c:v>Pakistan</c:v>
                </c:pt>
                <c:pt idx="8">
                  <c:v>India</c:v>
                </c:pt>
              </c:strCache>
            </c:strRef>
          </c:cat>
          <c:val>
            <c:numRef>
              <c:f>'Textiles &amp; Apparel'!$E$19:$E$27</c:f>
              <c:numCache>
                <c:formatCode>0%</c:formatCode>
                <c:ptCount val="9"/>
                <c:pt idx="0">
                  <c:v>0.26604697921203863</c:v>
                </c:pt>
                <c:pt idx="1">
                  <c:v>9.9761486772807065E-2</c:v>
                </c:pt>
                <c:pt idx="2">
                  <c:v>8.394453751873733E-2</c:v>
                </c:pt>
                <c:pt idx="3">
                  <c:v>7.7855127825161088E-2</c:v>
                </c:pt>
                <c:pt idx="4">
                  <c:v>7.5955312810327705E-2</c:v>
                </c:pt>
                <c:pt idx="5">
                  <c:v>6.6177969572405848E-2</c:v>
                </c:pt>
                <c:pt idx="6">
                  <c:v>5.0759314167848395E-2</c:v>
                </c:pt>
                <c:pt idx="7">
                  <c:v>3.7266205118331064E-2</c:v>
                </c:pt>
                <c:pt idx="8">
                  <c:v>3.3091818444637176E-2</c:v>
                </c:pt>
              </c:numCache>
            </c:numRef>
          </c:val>
          <c:smooth val="0"/>
          <c:extLst>
            <c:ext xmlns:c16="http://schemas.microsoft.com/office/drawing/2014/chart" uri="{C3380CC4-5D6E-409C-BE32-E72D297353CC}">
              <c16:uniqueId val="{00000002-8101-4CE8-8CE0-39E98487196C}"/>
            </c:ext>
          </c:extLst>
        </c:ser>
        <c:dLbls>
          <c:showLegendKey val="0"/>
          <c:showVal val="0"/>
          <c:showCatName val="0"/>
          <c:showSerName val="0"/>
          <c:showPercent val="0"/>
          <c:showBubbleSize val="0"/>
        </c:dLbls>
        <c:marker val="1"/>
        <c:smooth val="0"/>
        <c:axId val="1290407999"/>
        <c:axId val="1290409919"/>
      </c:lineChart>
      <c:catAx>
        <c:axId val="10821823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0408959"/>
        <c:crosses val="autoZero"/>
        <c:auto val="1"/>
        <c:lblAlgn val="ctr"/>
        <c:lblOffset val="100"/>
        <c:noMultiLvlLbl val="0"/>
      </c:catAx>
      <c:valAx>
        <c:axId val="129040895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82182335"/>
        <c:crosses val="autoZero"/>
        <c:crossBetween val="between"/>
      </c:valAx>
      <c:valAx>
        <c:axId val="1290409919"/>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290407999"/>
        <c:crosses val="max"/>
        <c:crossBetween val="between"/>
      </c:valAx>
      <c:catAx>
        <c:axId val="1290407999"/>
        <c:scaling>
          <c:orientation val="minMax"/>
        </c:scaling>
        <c:delete val="1"/>
        <c:axPos val="b"/>
        <c:numFmt formatCode="General" sourceLinked="1"/>
        <c:majorTickMark val="none"/>
        <c:minorTickMark val="none"/>
        <c:tickLblPos val="nextTo"/>
        <c:crossAx val="1290409919"/>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Pharma!$D$29</c:f>
              <c:strCache>
                <c:ptCount val="1"/>
                <c:pt idx="0">
                  <c:v>Gross exports to world (U$B)</c:v>
                </c:pt>
              </c:strCache>
            </c:strRef>
          </c:tx>
          <c:spPr>
            <a:solidFill>
              <a:schemeClr val="accent4"/>
            </a:solidFill>
            <a:ln>
              <a:noFill/>
            </a:ln>
            <a:effectLst/>
          </c:spPr>
          <c:invertIfNegative val="0"/>
          <c:cat>
            <c:strRef>
              <c:f>Pharma!$B$30:$B$35</c:f>
              <c:strCache>
                <c:ptCount val="6"/>
                <c:pt idx="0">
                  <c:v>Korea</c:v>
                </c:pt>
                <c:pt idx="1">
                  <c:v>ASEAN</c:v>
                </c:pt>
                <c:pt idx="2">
                  <c:v>India</c:v>
                </c:pt>
                <c:pt idx="3">
                  <c:v>Mexico</c:v>
                </c:pt>
                <c:pt idx="4">
                  <c:v>Japan</c:v>
                </c:pt>
                <c:pt idx="5">
                  <c:v>EU-27</c:v>
                </c:pt>
              </c:strCache>
            </c:strRef>
          </c:cat>
          <c:val>
            <c:numRef>
              <c:f>Pharma!$D$30:$D$35</c:f>
              <c:numCache>
                <c:formatCode>#,##0.0</c:formatCode>
                <c:ptCount val="6"/>
                <c:pt idx="0">
                  <c:v>54.438099999999999</c:v>
                </c:pt>
                <c:pt idx="1">
                  <c:v>57.508000000000003</c:v>
                </c:pt>
                <c:pt idx="2">
                  <c:v>31.412800000000001</c:v>
                </c:pt>
                <c:pt idx="3">
                  <c:v>8.1861999999999995</c:v>
                </c:pt>
                <c:pt idx="4">
                  <c:v>44.947199999999995</c:v>
                </c:pt>
                <c:pt idx="5">
                  <c:v>271.92609999999996</c:v>
                </c:pt>
              </c:numCache>
            </c:numRef>
          </c:val>
          <c:extLst>
            <c:ext xmlns:c16="http://schemas.microsoft.com/office/drawing/2014/chart" uri="{C3380CC4-5D6E-409C-BE32-E72D297353CC}">
              <c16:uniqueId val="{00000000-BC7E-47CA-9C0C-38E3FC00B056}"/>
            </c:ext>
          </c:extLst>
        </c:ser>
        <c:ser>
          <c:idx val="2"/>
          <c:order val="2"/>
          <c:tx>
            <c:strRef>
              <c:f>Pharma!$E$29</c:f>
              <c:strCache>
                <c:ptCount val="1"/>
                <c:pt idx="0">
                  <c:v>Chinese content (US$B)</c:v>
                </c:pt>
              </c:strCache>
            </c:strRef>
          </c:tx>
          <c:spPr>
            <a:solidFill>
              <a:schemeClr val="accent3"/>
            </a:solidFill>
            <a:ln>
              <a:noFill/>
            </a:ln>
            <a:effectLst/>
          </c:spPr>
          <c:invertIfNegative val="0"/>
          <c:cat>
            <c:strRef>
              <c:f>Pharma!$B$30:$B$35</c:f>
              <c:strCache>
                <c:ptCount val="6"/>
                <c:pt idx="0">
                  <c:v>Korea</c:v>
                </c:pt>
                <c:pt idx="1">
                  <c:v>ASEAN</c:v>
                </c:pt>
                <c:pt idx="2">
                  <c:v>India</c:v>
                </c:pt>
                <c:pt idx="3">
                  <c:v>Mexico</c:v>
                </c:pt>
                <c:pt idx="4">
                  <c:v>Japan</c:v>
                </c:pt>
                <c:pt idx="5">
                  <c:v>EU-27</c:v>
                </c:pt>
              </c:strCache>
            </c:strRef>
          </c:cat>
          <c:val>
            <c:numRef>
              <c:f>Pharma!$E$30:$E$35</c:f>
              <c:numCache>
                <c:formatCode>#,##0.0</c:formatCode>
                <c:ptCount val="6"/>
                <c:pt idx="0">
                  <c:v>3.0359830000000003</c:v>
                </c:pt>
                <c:pt idx="1">
                  <c:v>2.877974</c:v>
                </c:pt>
                <c:pt idx="2">
                  <c:v>1.1495660000000001</c:v>
                </c:pt>
                <c:pt idx="3">
                  <c:v>0.241286</c:v>
                </c:pt>
                <c:pt idx="4">
                  <c:v>1.0713079999999999</c:v>
                </c:pt>
                <c:pt idx="5">
                  <c:v>3.913087</c:v>
                </c:pt>
              </c:numCache>
            </c:numRef>
          </c:val>
          <c:extLst>
            <c:ext xmlns:c16="http://schemas.microsoft.com/office/drawing/2014/chart" uri="{C3380CC4-5D6E-409C-BE32-E72D297353CC}">
              <c16:uniqueId val="{00000001-BC7E-47CA-9C0C-38E3FC00B056}"/>
            </c:ext>
          </c:extLst>
        </c:ser>
        <c:dLbls>
          <c:showLegendKey val="0"/>
          <c:showVal val="0"/>
          <c:showCatName val="0"/>
          <c:showSerName val="0"/>
          <c:showPercent val="0"/>
          <c:showBubbleSize val="0"/>
        </c:dLbls>
        <c:gapWidth val="219"/>
        <c:overlap val="-27"/>
        <c:axId val="693403744"/>
        <c:axId val="693415264"/>
        <c:extLst>
          <c:ext xmlns:c15="http://schemas.microsoft.com/office/drawing/2012/chart" uri="{02D57815-91ED-43cb-92C2-25804820EDAC}">
            <c15:filteredBarSeries>
              <c15:ser>
                <c:idx val="0"/>
                <c:order val="0"/>
                <c:tx>
                  <c:strRef>
                    <c:extLst>
                      <c:ext uri="{02D57815-91ED-43cb-92C2-25804820EDAC}">
                        <c15:formulaRef>
                          <c15:sqref>Pharma!$C$29</c15:sqref>
                        </c15:formulaRef>
                      </c:ext>
                    </c:extLst>
                    <c:strCache>
                      <c:ptCount val="1"/>
                    </c:strCache>
                  </c:strRef>
                </c:tx>
                <c:spPr>
                  <a:solidFill>
                    <a:schemeClr val="accent1"/>
                  </a:solidFill>
                  <a:ln>
                    <a:noFill/>
                  </a:ln>
                  <a:effectLst/>
                </c:spPr>
                <c:invertIfNegative val="0"/>
                <c:cat>
                  <c:strRef>
                    <c:extLst>
                      <c:ext uri="{02D57815-91ED-43cb-92C2-25804820EDAC}">
                        <c15:formulaRef>
                          <c15:sqref>Pharma!$B$30:$B$35</c15:sqref>
                        </c15:formulaRef>
                      </c:ext>
                    </c:extLst>
                    <c:strCache>
                      <c:ptCount val="6"/>
                      <c:pt idx="0">
                        <c:v>Korea</c:v>
                      </c:pt>
                      <c:pt idx="1">
                        <c:v>ASEAN</c:v>
                      </c:pt>
                      <c:pt idx="2">
                        <c:v>India</c:v>
                      </c:pt>
                      <c:pt idx="3">
                        <c:v>Mexico</c:v>
                      </c:pt>
                      <c:pt idx="4">
                        <c:v>Japan</c:v>
                      </c:pt>
                      <c:pt idx="5">
                        <c:v>EU-27</c:v>
                      </c:pt>
                    </c:strCache>
                  </c:strRef>
                </c:cat>
                <c:val>
                  <c:numRef>
                    <c:extLst>
                      <c:ext uri="{02D57815-91ED-43cb-92C2-25804820EDAC}">
                        <c15:formulaRef>
                          <c15:sqref>Pharma!$C$30:$C$35</c15:sqref>
                        </c15:formulaRef>
                      </c:ext>
                    </c:extLst>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3-BC7E-47CA-9C0C-38E3FC00B056}"/>
                  </c:ext>
                </c:extLst>
              </c15:ser>
            </c15:filteredBarSeries>
          </c:ext>
        </c:extLst>
      </c:barChart>
      <c:lineChart>
        <c:grouping val="standard"/>
        <c:varyColors val="0"/>
        <c:ser>
          <c:idx val="3"/>
          <c:order val="3"/>
          <c:tx>
            <c:strRef>
              <c:f>Pharma!$F$29</c:f>
              <c:strCache>
                <c:ptCount val="1"/>
                <c:pt idx="0">
                  <c:v>Chinese content (% of gross exports)</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Pharma!$B$30:$B$35</c:f>
              <c:strCache>
                <c:ptCount val="6"/>
                <c:pt idx="0">
                  <c:v>Korea</c:v>
                </c:pt>
                <c:pt idx="1">
                  <c:v>ASEAN</c:v>
                </c:pt>
                <c:pt idx="2">
                  <c:v>India</c:v>
                </c:pt>
                <c:pt idx="3">
                  <c:v>Mexico</c:v>
                </c:pt>
                <c:pt idx="4">
                  <c:v>Japan</c:v>
                </c:pt>
                <c:pt idx="5">
                  <c:v>EU-27</c:v>
                </c:pt>
              </c:strCache>
            </c:strRef>
          </c:cat>
          <c:val>
            <c:numRef>
              <c:f>Pharma!$F$30:$F$35</c:f>
              <c:numCache>
                <c:formatCode>0%</c:formatCode>
                <c:ptCount val="6"/>
                <c:pt idx="0">
                  <c:v>5.5769451909600087E-2</c:v>
                </c:pt>
                <c:pt idx="1">
                  <c:v>5.0044758990053555E-2</c:v>
                </c:pt>
                <c:pt idx="2">
                  <c:v>3.6595464269342438E-2</c:v>
                </c:pt>
                <c:pt idx="3">
                  <c:v>2.9474725757982947E-2</c:v>
                </c:pt>
                <c:pt idx="4">
                  <c:v>2.3834810622241208E-2</c:v>
                </c:pt>
                <c:pt idx="5">
                  <c:v>1.4390258971095457E-2</c:v>
                </c:pt>
              </c:numCache>
            </c:numRef>
          </c:val>
          <c:smooth val="0"/>
          <c:extLst>
            <c:ext xmlns:c16="http://schemas.microsoft.com/office/drawing/2014/chart" uri="{C3380CC4-5D6E-409C-BE32-E72D297353CC}">
              <c16:uniqueId val="{00000002-BC7E-47CA-9C0C-38E3FC00B056}"/>
            </c:ext>
          </c:extLst>
        </c:ser>
        <c:dLbls>
          <c:showLegendKey val="0"/>
          <c:showVal val="0"/>
          <c:showCatName val="0"/>
          <c:showSerName val="0"/>
          <c:showPercent val="0"/>
          <c:showBubbleSize val="0"/>
        </c:dLbls>
        <c:marker val="1"/>
        <c:smooth val="0"/>
        <c:axId val="693414304"/>
        <c:axId val="693412864"/>
      </c:lineChart>
      <c:catAx>
        <c:axId val="6934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3415264"/>
        <c:crosses val="autoZero"/>
        <c:auto val="1"/>
        <c:lblAlgn val="ctr"/>
        <c:lblOffset val="100"/>
        <c:noMultiLvlLbl val="0"/>
      </c:catAx>
      <c:valAx>
        <c:axId val="6934152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3403744"/>
        <c:crosses val="autoZero"/>
        <c:crossBetween val="between"/>
      </c:valAx>
      <c:valAx>
        <c:axId val="693412864"/>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693414304"/>
        <c:crosses val="max"/>
        <c:crossBetween val="between"/>
      </c:valAx>
      <c:catAx>
        <c:axId val="693414304"/>
        <c:scaling>
          <c:orientation val="minMax"/>
        </c:scaling>
        <c:delete val="1"/>
        <c:axPos val="b"/>
        <c:numFmt formatCode="General" sourceLinked="1"/>
        <c:majorTickMark val="none"/>
        <c:minorTickMark val="none"/>
        <c:tickLblPos val="nextTo"/>
        <c:crossAx val="69341286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US</c:v>
                </c:pt>
              </c:strCache>
            </c:strRef>
          </c:tx>
          <c:spPr>
            <a:ln w="57150"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D9B-4117-8C60-988DC4294B0A}"/>
                </c:ext>
              </c:extLst>
            </c:dLbl>
            <c:dLbl>
              <c:idx val="1"/>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Sheet1!$B$2:$B$3</c:f>
              <c:numCache>
                <c:formatCode>General</c:formatCode>
                <c:ptCount val="2"/>
                <c:pt idx="0">
                  <c:v>22</c:v>
                </c:pt>
                <c:pt idx="1">
                  <c:v>14</c:v>
                </c:pt>
              </c:numCache>
            </c:numRef>
          </c:val>
          <c:smooth val="0"/>
          <c:extLst>
            <c:ext xmlns:c16="http://schemas.microsoft.com/office/drawing/2014/chart" uri="{C3380CC4-5D6E-409C-BE32-E72D297353CC}">
              <c16:uniqueId val="{00000002-FD9B-4117-8C60-988DC4294B0A}"/>
            </c:ext>
          </c:extLst>
        </c:ser>
        <c:ser>
          <c:idx val="2"/>
          <c:order val="2"/>
          <c:tx>
            <c:strRef>
              <c:f>Sheet1!$D$1</c:f>
              <c:strCache>
                <c:ptCount val="1"/>
                <c:pt idx="0">
                  <c:v>EM Asia Avg</c:v>
                </c:pt>
              </c:strCache>
            </c:strRef>
          </c:tx>
          <c:spPr>
            <a:ln w="28575" cap="rnd">
              <a:solidFill>
                <a:schemeClr val="accent3"/>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D9B-4117-8C60-988DC4294B0A}"/>
                </c:ext>
              </c:extLst>
            </c:dLbl>
            <c:dLbl>
              <c:idx val="1"/>
              <c:layout>
                <c:manualLayout>
                  <c:x val="-1.2917468002065505E-16"/>
                  <c:y val="3.9911641282966833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Sheet1!$D$2:$D$3</c:f>
              <c:numCache>
                <c:formatCode>General</c:formatCode>
                <c:ptCount val="2"/>
                <c:pt idx="0">
                  <c:v>4</c:v>
                </c:pt>
                <c:pt idx="1">
                  <c:v>7</c:v>
                </c:pt>
              </c:numCache>
            </c:numRef>
          </c:val>
          <c:smooth val="0"/>
          <c:extLst>
            <c:ext xmlns:c16="http://schemas.microsoft.com/office/drawing/2014/chart" uri="{C3380CC4-5D6E-409C-BE32-E72D297353CC}">
              <c16:uniqueId val="{00000008-FD9B-4117-8C60-988DC4294B0A}"/>
            </c:ext>
          </c:extLst>
        </c:ser>
        <c:ser>
          <c:idx val="4"/>
          <c:order val="4"/>
          <c:tx>
            <c:strRef>
              <c:f>Sheet1!$F$1</c:f>
              <c:strCache>
                <c:ptCount val="1"/>
                <c:pt idx="0">
                  <c:v>India (50)</c:v>
                </c:pt>
              </c:strCache>
            </c:strRef>
          </c:tx>
          <c:spPr>
            <a:ln w="57150" cap="rnd">
              <a:solidFill>
                <a:schemeClr val="bg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D9B-4117-8C60-988DC4294B0A}"/>
                </c:ext>
              </c:extLst>
            </c:dLbl>
            <c:dLbl>
              <c:idx val="1"/>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D-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Sheet1!$F$2:$F$3</c:f>
              <c:numCache>
                <c:formatCode>General</c:formatCode>
                <c:ptCount val="2"/>
                <c:pt idx="0">
                  <c:v>7</c:v>
                </c:pt>
                <c:pt idx="1">
                  <c:v>21</c:v>
                </c:pt>
              </c:numCache>
            </c:numRef>
          </c:val>
          <c:smooth val="0"/>
          <c:extLst>
            <c:ext xmlns:c16="http://schemas.microsoft.com/office/drawing/2014/chart" uri="{C3380CC4-5D6E-409C-BE32-E72D297353CC}">
              <c16:uniqueId val="{0000000E-FD9B-4117-8C60-988DC4294B0A}"/>
            </c:ext>
          </c:extLst>
        </c:ser>
        <c:ser>
          <c:idx val="5"/>
          <c:order val="5"/>
          <c:tx>
            <c:strRef>
              <c:f>Sheet1!$G$1</c:f>
              <c:strCache>
                <c:ptCount val="1"/>
                <c:pt idx="0">
                  <c:v>India (25)</c:v>
                </c:pt>
              </c:strCache>
            </c:strRef>
          </c:tx>
          <c:spPr>
            <a:ln w="57150" cap="rnd">
              <a:solidFill>
                <a:schemeClr val="bg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FD9B-4117-8C60-988DC4294B0A}"/>
                </c:ext>
              </c:extLst>
            </c:dLbl>
            <c:dLbl>
              <c:idx val="1"/>
              <c:layout>
                <c:manualLayout>
                  <c:x val="0"/>
                  <c:y val="-3.192931302637405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0-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Sheet1!$G$2:$G$3</c:f>
              <c:numCache>
                <c:formatCode>General</c:formatCode>
                <c:ptCount val="2"/>
                <c:pt idx="0">
                  <c:v>7</c:v>
                </c:pt>
                <c:pt idx="1">
                  <c:v>10</c:v>
                </c:pt>
              </c:numCache>
            </c:numRef>
          </c:val>
          <c:smooth val="0"/>
          <c:extLst>
            <c:ext xmlns:c16="http://schemas.microsoft.com/office/drawing/2014/chart" uri="{C3380CC4-5D6E-409C-BE32-E72D297353CC}">
              <c16:uniqueId val="{00000011-FD9B-4117-8C60-988DC4294B0A}"/>
            </c:ext>
          </c:extLst>
        </c:ser>
        <c:ser>
          <c:idx val="6"/>
          <c:order val="6"/>
          <c:tx>
            <c:strRef>
              <c:f>Sheet1!$H$1</c:f>
              <c:strCache>
                <c:ptCount val="1"/>
                <c:pt idx="0">
                  <c:v>China</c:v>
                </c:pt>
              </c:strCache>
            </c:strRef>
          </c:tx>
          <c:spPr>
            <a:ln w="57150" cap="rnd">
              <a:solidFill>
                <a:schemeClr val="bg2">
                  <a:lumMod val="75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FD9B-4117-8C60-988DC4294B0A}"/>
                </c:ext>
              </c:extLst>
            </c:dLbl>
            <c:dLbl>
              <c:idx val="1"/>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13-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Sheet1!$H$2:$H$3</c:f>
              <c:numCache>
                <c:formatCode>General</c:formatCode>
                <c:ptCount val="2"/>
                <c:pt idx="0">
                  <c:v>9</c:v>
                </c:pt>
                <c:pt idx="1">
                  <c:v>16</c:v>
                </c:pt>
              </c:numCache>
            </c:numRef>
          </c:val>
          <c:smooth val="0"/>
          <c:extLst>
            <c:ext xmlns:c16="http://schemas.microsoft.com/office/drawing/2014/chart" uri="{C3380CC4-5D6E-409C-BE32-E72D297353CC}">
              <c16:uniqueId val="{00000014-FD9B-4117-8C60-988DC4294B0A}"/>
            </c:ext>
          </c:extLst>
        </c:ser>
        <c:ser>
          <c:idx val="7"/>
          <c:order val="7"/>
          <c:tx>
            <c:strRef>
              <c:f>Sheet1!$I$1</c:f>
              <c:strCache>
                <c:ptCount val="1"/>
                <c:pt idx="0">
                  <c:v>Japan</c:v>
                </c:pt>
              </c:strCache>
            </c:strRef>
          </c:tx>
          <c:spPr>
            <a:ln w="28575" cap="rnd">
              <a:solidFill>
                <a:schemeClr val="accent2">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Sheet1!$I$2:$I$3</c:f>
            </c:numRef>
          </c:val>
          <c:smooth val="0"/>
          <c:extLst>
            <c:ext xmlns:c16="http://schemas.microsoft.com/office/drawing/2014/chart" uri="{C3380CC4-5D6E-409C-BE32-E72D297353CC}">
              <c16:uniqueId val="{00000015-FD9B-4117-8C60-988DC4294B0A}"/>
            </c:ext>
          </c:extLst>
        </c:ser>
        <c:ser>
          <c:idx val="8"/>
          <c:order val="8"/>
          <c:tx>
            <c:strRef>
              <c:f>Sheet1!$J$1</c:f>
              <c:strCache>
                <c:ptCount val="1"/>
                <c:pt idx="0">
                  <c:v>South Korea</c:v>
                </c:pt>
              </c:strCache>
            </c:strRef>
          </c:tx>
          <c:spPr>
            <a:ln w="28575" cap="rnd">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Sheet1!$J$2:$J$3</c:f>
            </c:numRef>
          </c:val>
          <c:smooth val="0"/>
          <c:extLst>
            <c:ext xmlns:c16="http://schemas.microsoft.com/office/drawing/2014/chart" uri="{C3380CC4-5D6E-409C-BE32-E72D297353CC}">
              <c16:uniqueId val="{00000016-FD9B-4117-8C60-988DC4294B0A}"/>
            </c:ext>
          </c:extLst>
        </c:ser>
        <c:ser>
          <c:idx val="10"/>
          <c:order val="10"/>
          <c:tx>
            <c:strRef>
              <c:f>Sheet1!$L$1</c:f>
              <c:strCache>
                <c:ptCount val="1"/>
                <c:pt idx="0">
                  <c:v>Indonesia</c:v>
                </c:pt>
              </c:strCache>
            </c:strRef>
          </c:tx>
          <c:spPr>
            <a:ln w="28575" cap="rnd">
              <a:solidFill>
                <a:schemeClr val="accent5">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Sheet1!$L$2:$L$3</c:f>
            </c:numRef>
          </c:val>
          <c:smooth val="0"/>
          <c:extLst>
            <c:ext xmlns:c16="http://schemas.microsoft.com/office/drawing/2014/chart" uri="{C3380CC4-5D6E-409C-BE32-E72D297353CC}">
              <c16:uniqueId val="{0000001A-FD9B-4117-8C60-988DC4294B0A}"/>
            </c:ext>
          </c:extLst>
        </c:ser>
        <c:ser>
          <c:idx val="13"/>
          <c:order val="13"/>
          <c:tx>
            <c:strRef>
              <c:f>Sheet1!$O$1</c:f>
              <c:strCache>
                <c:ptCount val="1"/>
                <c:pt idx="0">
                  <c:v>Czechia</c:v>
                </c:pt>
              </c:strCache>
            </c:strRef>
          </c:tx>
          <c:spPr>
            <a:ln w="28575" cap="rnd">
              <a:solidFill>
                <a:schemeClr val="accent2">
                  <a:lumMod val="80000"/>
                  <a:lumOff val="20000"/>
                </a:schemeClr>
              </a:solidFill>
              <a:round/>
            </a:ln>
            <a:effectLst/>
          </c:spPr>
          <c:marker>
            <c:symbol val="none"/>
          </c:marker>
          <c:cat>
            <c:strRef>
              <c:f>Sheet1!$A$2:$A$3</c:f>
              <c:strCache>
                <c:ptCount val="2"/>
                <c:pt idx="0">
                  <c:v>With 2024 Tariff Levels</c:v>
                </c:pt>
                <c:pt idx="1">
                  <c:v>With US Reciprocals</c:v>
                </c:pt>
              </c:strCache>
            </c:strRef>
          </c:cat>
          <c:val>
            <c:numRef>
              <c:f>Sheet1!$O$2:$O$3</c:f>
            </c:numRef>
          </c:val>
          <c:smooth val="0"/>
          <c:extLst>
            <c:ext xmlns:c16="http://schemas.microsoft.com/office/drawing/2014/chart" uri="{C3380CC4-5D6E-409C-BE32-E72D297353CC}">
              <c16:uniqueId val="{00000021-FD9B-4117-8C60-988DC4294B0A}"/>
            </c:ext>
          </c:extLst>
        </c:ser>
        <c:ser>
          <c:idx val="14"/>
          <c:order val="14"/>
          <c:tx>
            <c:strRef>
              <c:f>Sheet1!$P$1</c:f>
              <c:strCache>
                <c:ptCount val="1"/>
                <c:pt idx="0">
                  <c:v>France</c:v>
                </c:pt>
              </c:strCache>
            </c:strRef>
          </c:tx>
          <c:spPr>
            <a:ln w="28575" cap="rnd">
              <a:solidFill>
                <a:schemeClr val="accent3">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Sheet1!$P$2:$P$3</c:f>
            </c:numRef>
          </c:val>
          <c:smooth val="0"/>
          <c:extLst>
            <c:ext xmlns:c16="http://schemas.microsoft.com/office/drawing/2014/chart" uri="{C3380CC4-5D6E-409C-BE32-E72D297353CC}">
              <c16:uniqueId val="{00000022-FD9B-4117-8C60-988DC4294B0A}"/>
            </c:ext>
          </c:extLst>
        </c:ser>
        <c:ser>
          <c:idx val="15"/>
          <c:order val="15"/>
          <c:tx>
            <c:strRef>
              <c:f>Sheet1!$Q$1</c:f>
              <c:strCache>
                <c:ptCount val="1"/>
                <c:pt idx="0">
                  <c:v>Germany</c:v>
                </c:pt>
              </c:strCache>
            </c:strRef>
          </c:tx>
          <c:spPr>
            <a:ln w="28575" cap="rnd">
              <a:solidFill>
                <a:schemeClr val="accent4">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Sheet1!$Q$2:$Q$3</c:f>
            </c:numRef>
          </c:val>
          <c:smooth val="0"/>
          <c:extLst>
            <c:ext xmlns:c16="http://schemas.microsoft.com/office/drawing/2014/chart" uri="{C3380CC4-5D6E-409C-BE32-E72D297353CC}">
              <c16:uniqueId val="{00000023-FD9B-4117-8C60-988DC4294B0A}"/>
            </c:ext>
          </c:extLst>
        </c:ser>
        <c:ser>
          <c:idx val="16"/>
          <c:order val="16"/>
          <c:tx>
            <c:strRef>
              <c:f>Sheet1!$R$1</c:f>
              <c:strCache>
                <c:ptCount val="1"/>
                <c:pt idx="0">
                  <c:v>Mexico</c:v>
                </c:pt>
              </c:strCache>
            </c:strRef>
          </c:tx>
          <c:spPr>
            <a:ln w="57150" cap="rnd">
              <a:solidFill>
                <a:srgbClr val="3E929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4-FD9B-4117-8C60-988DC4294B0A}"/>
                </c:ext>
              </c:extLst>
            </c:dLbl>
            <c:dLbl>
              <c:idx val="1"/>
              <c:layout>
                <c:manualLayout>
                  <c:x val="-1.2917468002065505E-16"/>
                  <c:y val="4.3902805411264324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5-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Sheet1!$R$2:$R$3</c:f>
              <c:numCache>
                <c:formatCode>General</c:formatCode>
                <c:ptCount val="2"/>
                <c:pt idx="0">
                  <c:v>12</c:v>
                </c:pt>
                <c:pt idx="1">
                  <c:v>5</c:v>
                </c:pt>
              </c:numCache>
            </c:numRef>
          </c:val>
          <c:smooth val="0"/>
          <c:extLst>
            <c:ext xmlns:c16="http://schemas.microsoft.com/office/drawing/2014/chart" uri="{C3380CC4-5D6E-409C-BE32-E72D297353CC}">
              <c16:uniqueId val="{00000026-FD9B-4117-8C60-988DC4294B0A}"/>
            </c:ext>
          </c:extLst>
        </c:ser>
        <c:ser>
          <c:idx val="17"/>
          <c:order val="17"/>
          <c:tx>
            <c:strRef>
              <c:f>Sheet1!$S$1</c:f>
              <c:strCache>
                <c:ptCount val="1"/>
                <c:pt idx="0">
                  <c:v>Canada</c:v>
                </c:pt>
              </c:strCache>
            </c:strRef>
          </c:tx>
          <c:spPr>
            <a:ln w="28575" cap="rnd">
              <a:solidFill>
                <a:schemeClr val="accent6">
                  <a:lumMod val="80000"/>
                  <a:lumOff val="2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With 2024 Tariff Levels</c:v>
                </c:pt>
                <c:pt idx="1">
                  <c:v>With US Reciprocals</c:v>
                </c:pt>
              </c:strCache>
            </c:strRef>
          </c:cat>
          <c:val>
            <c:numRef>
              <c:f>Sheet1!$S$2:$S$3</c:f>
            </c:numRef>
          </c:val>
          <c:smooth val="0"/>
          <c:extLst>
            <c:ext xmlns:c16="http://schemas.microsoft.com/office/drawing/2014/chart" uri="{C3380CC4-5D6E-409C-BE32-E72D297353CC}">
              <c16:uniqueId val="{00000027-FD9B-4117-8C60-988DC4294B0A}"/>
            </c:ext>
          </c:extLst>
        </c:ser>
        <c:dLbls>
          <c:showLegendKey val="0"/>
          <c:showVal val="0"/>
          <c:showCatName val="0"/>
          <c:showSerName val="0"/>
          <c:showPercent val="0"/>
          <c:showBubbleSize val="0"/>
        </c:dLbls>
        <c:smooth val="0"/>
        <c:axId val="1449562368"/>
        <c:axId val="1449564768"/>
        <c:extLst>
          <c:ext xmlns:c15="http://schemas.microsoft.com/office/drawing/2012/chart" uri="{02D57815-91ED-43cb-92C2-25804820EDAC}">
            <c15:filteredLineSeries>
              <c15:ser>
                <c:idx val="1"/>
                <c:order val="1"/>
                <c:tx>
                  <c:strRef>
                    <c:extLst>
                      <c:ext uri="{02D57815-91ED-43cb-92C2-25804820EDAC}">
                        <c15:formulaRef>
                          <c15:sqref>Sheet1!$C$1</c15:sqref>
                        </c15:formulaRef>
                      </c:ext>
                    </c:extLst>
                    <c:strCache>
                      <c:ptCount val="1"/>
                      <c:pt idx="0">
                        <c:v>EU avg</c:v>
                      </c:pt>
                    </c:strCache>
                  </c:strRef>
                </c:tx>
                <c:spPr>
                  <a:ln w="28575" cap="rnd">
                    <a:solidFill>
                      <a:schemeClr val="accent2"/>
                    </a:solidFill>
                    <a:round/>
                  </a:ln>
                  <a:effectLst/>
                </c:spPr>
                <c:marker>
                  <c:symbol val="none"/>
                </c:marker>
                <c:dLbls>
                  <c:dLbl>
                    <c:idx val="0"/>
                    <c:dLblPos val="l"/>
                    <c:showLegendKey val="0"/>
                    <c:showVal val="1"/>
                    <c:showCatName val="0"/>
                    <c:showSerName val="0"/>
                    <c:showPercent val="0"/>
                    <c:showBubbleSize val="0"/>
                    <c:extLst>
                      <c:ext uri="{CE6537A1-D6FC-4f65-9D91-7224C49458BB}"/>
                      <c:ext xmlns:c16="http://schemas.microsoft.com/office/drawing/2014/chart" uri="{C3380CC4-5D6E-409C-BE32-E72D297353CC}">
                        <c16:uniqueId val="{00000003-FD9B-4117-8C60-988DC4294B0A}"/>
                      </c:ext>
                    </c:extLst>
                  </c:dLbl>
                  <c:dLbl>
                    <c:idx val="1"/>
                    <c:showLegendKey val="0"/>
                    <c:showVal val="1"/>
                    <c:showCatName val="0"/>
                    <c:showSerName val="1"/>
                    <c:showPercent val="0"/>
                    <c:showBubbleSize val="0"/>
                    <c:extLst>
                      <c:ext uri="{CE6537A1-D6FC-4f65-9D91-7224C49458BB}"/>
                      <c:ext xmlns:c16="http://schemas.microsoft.com/office/drawing/2014/chart" uri="{C3380CC4-5D6E-409C-BE32-E72D297353CC}">
                        <c16:uniqueId val="{00000004-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Sheet1!$A$2:$A$3</c15:sqref>
                        </c15:formulaRef>
                      </c:ext>
                    </c:extLst>
                    <c:strCache>
                      <c:ptCount val="2"/>
                      <c:pt idx="0">
                        <c:v>With 2024 Tariff Levels</c:v>
                      </c:pt>
                      <c:pt idx="1">
                        <c:v>With US Reciprocals</c:v>
                      </c:pt>
                    </c:strCache>
                  </c:strRef>
                </c:cat>
                <c:val>
                  <c:numRef>
                    <c:extLst>
                      <c:ext uri="{02D57815-91ED-43cb-92C2-25804820EDAC}">
                        <c15:formulaRef>
                          <c15:sqref>Sheet1!$C$2:$C$3</c15:sqref>
                        </c15:formulaRef>
                      </c:ext>
                    </c:extLst>
                    <c:numCache>
                      <c:formatCode>General</c:formatCode>
                      <c:ptCount val="2"/>
                      <c:pt idx="0">
                        <c:v>29</c:v>
                      </c:pt>
                      <c:pt idx="1">
                        <c:v>29</c:v>
                      </c:pt>
                    </c:numCache>
                  </c:numRef>
                </c:val>
                <c:smooth val="0"/>
                <c:extLst>
                  <c:ext xmlns:c16="http://schemas.microsoft.com/office/drawing/2014/chart" uri="{C3380CC4-5D6E-409C-BE32-E72D297353CC}">
                    <c16:uniqueId val="{00000005-FD9B-4117-8C60-988DC4294B0A}"/>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Sheet1!$E$1</c15:sqref>
                        </c15:formulaRef>
                      </c:ext>
                    </c:extLst>
                    <c:strCache>
                      <c:ptCount val="1"/>
                      <c:pt idx="0">
                        <c:v>Vietnam</c:v>
                      </c:pt>
                    </c:strCache>
                  </c:strRef>
                </c:tx>
                <c:spPr>
                  <a:ln w="57150" cap="rnd">
                    <a:solidFill>
                      <a:schemeClr val="bg2">
                        <a:lumMod val="40000"/>
                        <a:lumOff val="60000"/>
                      </a:schemeClr>
                    </a:solidFill>
                    <a:round/>
                  </a:ln>
                  <a:effectLst/>
                </c:spPr>
                <c:marker>
                  <c:symbol val="none"/>
                </c:marker>
                <c:dLbls>
                  <c:dLbl>
                    <c:idx val="0"/>
                    <c:dLblPos val="l"/>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9-FD9B-4117-8C60-988DC4294B0A}"/>
                      </c:ext>
                    </c:extLst>
                  </c:dLbl>
                  <c:dLbl>
                    <c:idx val="1"/>
                    <c:showLegendKey val="0"/>
                    <c:showVal val="1"/>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0A-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With 2024 Tariff Levels</c:v>
                      </c:pt>
                      <c:pt idx="1">
                        <c:v>With US Reciprocals</c:v>
                      </c:pt>
                    </c:strCache>
                  </c:strRef>
                </c:cat>
                <c:val>
                  <c:numRef>
                    <c:extLst xmlns:c15="http://schemas.microsoft.com/office/drawing/2012/chart">
                      <c:ext xmlns:c15="http://schemas.microsoft.com/office/drawing/2012/chart" uri="{02D57815-91ED-43cb-92C2-25804820EDAC}">
                        <c15:formulaRef>
                          <c15:sqref>Sheet1!$E$2:$E$3</c15:sqref>
                        </c15:formulaRef>
                      </c:ext>
                    </c:extLst>
                    <c:numCache>
                      <c:formatCode>General</c:formatCode>
                      <c:ptCount val="2"/>
                      <c:pt idx="0">
                        <c:v>8</c:v>
                      </c:pt>
                      <c:pt idx="1">
                        <c:v>8</c:v>
                      </c:pt>
                    </c:numCache>
                  </c:numRef>
                </c:val>
                <c:smooth val="0"/>
                <c:extLst xmlns:c15="http://schemas.microsoft.com/office/drawing/2012/chart">
                  <c:ext xmlns:c16="http://schemas.microsoft.com/office/drawing/2014/chart" uri="{C3380CC4-5D6E-409C-BE32-E72D297353CC}">
                    <c16:uniqueId val="{0000000B-FD9B-4117-8C60-988DC4294B0A}"/>
                  </c:ext>
                </c:extLst>
              </c15:ser>
            </c15:filteredLineSeries>
            <c15:filteredLineSeries>
              <c15:ser>
                <c:idx val="9"/>
                <c:order val="9"/>
                <c:tx>
                  <c:strRef>
                    <c:extLst xmlns:c15="http://schemas.microsoft.com/office/drawing/2012/chart">
                      <c:ext xmlns:c15="http://schemas.microsoft.com/office/drawing/2012/chart" uri="{02D57815-91ED-43cb-92C2-25804820EDAC}">
                        <c15:formulaRef>
                          <c15:sqref>Sheet1!$K$1</c15:sqref>
                        </c15:formulaRef>
                      </c:ext>
                    </c:extLst>
                    <c:strCache>
                      <c:ptCount val="1"/>
                      <c:pt idx="0">
                        <c:v>Singapore</c:v>
                      </c:pt>
                    </c:strCache>
                  </c:strRef>
                </c:tx>
                <c:spPr>
                  <a:ln w="28575" cap="rnd">
                    <a:solidFill>
                      <a:schemeClr val="accent6"/>
                    </a:solidFill>
                    <a:round/>
                  </a:ln>
                  <a:effectLst/>
                </c:spPr>
                <c:marker>
                  <c:symbol val="none"/>
                </c:marker>
                <c:dLbls>
                  <c:dLbl>
                    <c:idx val="0"/>
                    <c:dLblPos val="l"/>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7-FD9B-4117-8C60-988DC4294B0A}"/>
                      </c:ext>
                    </c:extLst>
                  </c:dLbl>
                  <c:dLbl>
                    <c:idx val="1"/>
                    <c:layout>
                      <c:manualLayout>
                        <c:x val="3.5229865161158602E-3"/>
                        <c:y val="1.5964656513187025E-2"/>
                      </c:manualLayout>
                    </c:layout>
                    <c:showLegendKey val="0"/>
                    <c:showVal val="1"/>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8-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With 2024 Tariff Levels</c:v>
                      </c:pt>
                      <c:pt idx="1">
                        <c:v>With US Reciprocals</c:v>
                      </c:pt>
                    </c:strCache>
                  </c:strRef>
                </c:cat>
                <c:val>
                  <c:numRef>
                    <c:extLst xmlns:c15="http://schemas.microsoft.com/office/drawing/2012/chart">
                      <c:ext xmlns:c15="http://schemas.microsoft.com/office/drawing/2012/chart" uri="{02D57815-91ED-43cb-92C2-25804820EDAC}">
                        <c15:formulaRef>
                          <c15:sqref>Sheet1!$K$2:$K$3</c15:sqref>
                        </c15:formulaRef>
                      </c:ext>
                    </c:extLst>
                    <c:numCache>
                      <c:formatCode>General</c:formatCode>
                      <c:ptCount val="2"/>
                      <c:pt idx="0">
                        <c:v>14</c:v>
                      </c:pt>
                      <c:pt idx="1">
                        <c:v>10</c:v>
                      </c:pt>
                    </c:numCache>
                  </c:numRef>
                </c:val>
                <c:smooth val="0"/>
                <c:extLst xmlns:c15="http://schemas.microsoft.com/office/drawing/2012/chart">
                  <c:ext xmlns:c16="http://schemas.microsoft.com/office/drawing/2014/chart" uri="{C3380CC4-5D6E-409C-BE32-E72D297353CC}">
                    <c16:uniqueId val="{00000019-FD9B-4117-8C60-988DC4294B0A}"/>
                  </c:ext>
                </c:extLst>
              </c15:ser>
            </c15:filteredLineSeries>
            <c15:filteredLineSeries>
              <c15:ser>
                <c:idx val="11"/>
                <c:order val="11"/>
                <c:tx>
                  <c:strRef>
                    <c:extLst xmlns:c15="http://schemas.microsoft.com/office/drawing/2012/chart">
                      <c:ext xmlns:c15="http://schemas.microsoft.com/office/drawing/2012/chart" uri="{02D57815-91ED-43cb-92C2-25804820EDAC}">
                        <c15:formulaRef>
                          <c15:sqref>Sheet1!$M$1</c15:sqref>
                        </c15:formulaRef>
                      </c:ext>
                    </c:extLst>
                    <c:strCache>
                      <c:ptCount val="1"/>
                      <c:pt idx="0">
                        <c:v>Malaysia</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B-FD9B-4117-8C60-988DC4294B0A}"/>
                      </c:ext>
                    </c:extLst>
                  </c:dLbl>
                  <c:dLbl>
                    <c:idx val="1"/>
                    <c:layout>
                      <c:manualLayout>
                        <c:x val="3.5229865161158602E-3"/>
                        <c:y val="5.1885133667857838E-2"/>
                      </c:manualLayout>
                    </c:layout>
                    <c:showLegendKey val="0"/>
                    <c:showVal val="1"/>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C-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With 2024 Tariff Levels</c:v>
                      </c:pt>
                      <c:pt idx="1">
                        <c:v>With US Reciprocals</c:v>
                      </c:pt>
                    </c:strCache>
                  </c:strRef>
                </c:cat>
                <c:val>
                  <c:numRef>
                    <c:extLst xmlns:c15="http://schemas.microsoft.com/office/drawing/2012/chart">
                      <c:ext xmlns:c15="http://schemas.microsoft.com/office/drawing/2012/chart" uri="{02D57815-91ED-43cb-92C2-25804820EDAC}">
                        <c15:formulaRef>
                          <c15:sqref>Sheet1!$M$2:$M$3</c15:sqref>
                        </c15:formulaRef>
                      </c:ext>
                    </c:extLst>
                    <c:numCache>
                      <c:formatCode>General</c:formatCode>
                      <c:ptCount val="2"/>
                      <c:pt idx="0">
                        <c:v>5</c:v>
                      </c:pt>
                      <c:pt idx="1">
                        <c:v>4</c:v>
                      </c:pt>
                    </c:numCache>
                  </c:numRef>
                </c:val>
                <c:smooth val="0"/>
                <c:extLst xmlns:c15="http://schemas.microsoft.com/office/drawing/2012/chart">
                  <c:ext xmlns:c16="http://schemas.microsoft.com/office/drawing/2014/chart" uri="{C3380CC4-5D6E-409C-BE32-E72D297353CC}">
                    <c16:uniqueId val="{0000001D-FD9B-4117-8C60-988DC4294B0A}"/>
                  </c:ext>
                </c:extLst>
              </c15:ser>
            </c15:filteredLineSeries>
            <c15:filteredLineSeries>
              <c15:ser>
                <c:idx val="12"/>
                <c:order val="12"/>
                <c:tx>
                  <c:strRef>
                    <c:extLst xmlns:c15="http://schemas.microsoft.com/office/drawing/2012/chart">
                      <c:ext xmlns:c15="http://schemas.microsoft.com/office/drawing/2012/chart" uri="{02D57815-91ED-43cb-92C2-25804820EDAC}">
                        <c15:formulaRef>
                          <c15:sqref>Sheet1!$N$1</c15:sqref>
                        </c15:formulaRef>
                      </c:ext>
                    </c:extLst>
                    <c:strCache>
                      <c:ptCount val="1"/>
                      <c:pt idx="0">
                        <c:v>Thailand</c:v>
                      </c:pt>
                    </c:strCache>
                  </c:strRef>
                </c:tx>
                <c:spPr>
                  <a:ln w="28575" cap="rnd">
                    <a:solidFill>
                      <a:srgbClr val="8ECEC9"/>
                    </a:solidFill>
                    <a:round/>
                  </a:ln>
                  <a:effectLst/>
                </c:spPr>
                <c:marker>
                  <c:symbol val="none"/>
                </c:marker>
                <c:dLbls>
                  <c:dLbl>
                    <c:idx val="0"/>
                    <c:dLblPos val="l"/>
                    <c:showLegendKey val="0"/>
                    <c:showVal val="1"/>
                    <c:showCatName val="0"/>
                    <c:showSerName val="0"/>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E-FD9B-4117-8C60-988DC4294B0A}"/>
                      </c:ext>
                    </c:extLst>
                  </c:dLbl>
                  <c:dLbl>
                    <c:idx val="1"/>
                    <c:layout>
                      <c:manualLayout>
                        <c:x val="3.5229865161158602E-3"/>
                        <c:y val="3.5920477154670664E-2"/>
                      </c:manualLayout>
                    </c:layout>
                    <c:showLegendKey val="0"/>
                    <c:showVal val="1"/>
                    <c:showCatName val="0"/>
                    <c:showSerName val="1"/>
                    <c:showPercent val="0"/>
                    <c:showBubbleSize val="0"/>
                    <c:extLst xmlns:c15="http://schemas.microsoft.com/office/drawing/2012/chart">
                      <c:ext xmlns:c15="http://schemas.microsoft.com/office/drawing/2012/chart" uri="{CE6537A1-D6FC-4f65-9D91-7224C49458BB}"/>
                      <c:ext xmlns:c16="http://schemas.microsoft.com/office/drawing/2014/chart" uri="{C3380CC4-5D6E-409C-BE32-E72D297353CC}">
                        <c16:uniqueId val="{0000001F-FD9B-4117-8C60-988DC4294B0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Sheet1!$A$2:$A$3</c15:sqref>
                        </c15:formulaRef>
                      </c:ext>
                    </c:extLst>
                    <c:strCache>
                      <c:ptCount val="2"/>
                      <c:pt idx="0">
                        <c:v>With 2024 Tariff Levels</c:v>
                      </c:pt>
                      <c:pt idx="1">
                        <c:v>With US Reciprocals</c:v>
                      </c:pt>
                    </c:strCache>
                  </c:strRef>
                </c:cat>
                <c:val>
                  <c:numRef>
                    <c:extLst xmlns:c15="http://schemas.microsoft.com/office/drawing/2012/chart">
                      <c:ext xmlns:c15="http://schemas.microsoft.com/office/drawing/2012/chart" uri="{02D57815-91ED-43cb-92C2-25804820EDAC}">
                        <c15:formulaRef>
                          <c15:sqref>Sheet1!$N$2:$N$3</c15:sqref>
                        </c15:formulaRef>
                      </c:ext>
                    </c:extLst>
                    <c:numCache>
                      <c:formatCode>General</c:formatCode>
                      <c:ptCount val="2"/>
                      <c:pt idx="0">
                        <c:v>6</c:v>
                      </c:pt>
                      <c:pt idx="1">
                        <c:v>6</c:v>
                      </c:pt>
                    </c:numCache>
                  </c:numRef>
                </c:val>
                <c:smooth val="0"/>
                <c:extLst xmlns:c15="http://schemas.microsoft.com/office/drawing/2012/chart">
                  <c:ext xmlns:c16="http://schemas.microsoft.com/office/drawing/2014/chart" uri="{C3380CC4-5D6E-409C-BE32-E72D297353CC}">
                    <c16:uniqueId val="{00000020-FD9B-4117-8C60-988DC4294B0A}"/>
                  </c:ext>
                </c:extLst>
              </c15:ser>
            </c15:filteredLineSeries>
          </c:ext>
        </c:extLst>
      </c:lineChart>
      <c:catAx>
        <c:axId val="144956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9564768"/>
        <c:crosses val="autoZero"/>
        <c:auto val="1"/>
        <c:lblAlgn val="ctr"/>
        <c:lblOffset val="100"/>
        <c:noMultiLvlLbl val="0"/>
      </c:catAx>
      <c:valAx>
        <c:axId val="1449564768"/>
        <c:scaling>
          <c:orientation val="minMax"/>
          <c:max val="30"/>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449562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60185867300472"/>
          <c:y val="4.4737356172762414E-2"/>
          <c:w val="0.73323452851321047"/>
          <c:h val="0.91052528765447516"/>
        </c:manualLayout>
      </c:layout>
      <c:barChart>
        <c:barDir val="bar"/>
        <c:grouping val="clustered"/>
        <c:varyColors val="0"/>
        <c:ser>
          <c:idx val="0"/>
          <c:order val="0"/>
          <c:tx>
            <c:strRef>
              <c:f>Sheet1!$B$1</c:f>
              <c:strCache>
                <c:ptCount val="1"/>
                <c:pt idx="0">
                  <c:v>PPI</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132-4AB6-B2DE-E69B73B9A043}"/>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9132-4AB6-B2DE-E69B73B9A043}"/>
              </c:ext>
            </c:extLst>
          </c:dPt>
          <c:dPt>
            <c:idx val="2"/>
            <c:invertIfNegative val="0"/>
            <c:bubble3D val="0"/>
            <c:spPr>
              <a:solidFill>
                <a:schemeClr val="accent2"/>
              </a:solidFill>
              <a:ln>
                <a:noFill/>
              </a:ln>
              <a:effectLst/>
            </c:spPr>
            <c:extLst>
              <c:ext xmlns:c16="http://schemas.microsoft.com/office/drawing/2014/chart" uri="{C3380CC4-5D6E-409C-BE32-E72D297353CC}">
                <c16:uniqueId val="{00000005-9132-4AB6-B2DE-E69B73B9A043}"/>
              </c:ext>
            </c:extLst>
          </c:dPt>
          <c:dPt>
            <c:idx val="3"/>
            <c:invertIfNegative val="0"/>
            <c:bubble3D val="0"/>
            <c:spPr>
              <a:solidFill>
                <a:schemeClr val="accent2"/>
              </a:solidFill>
              <a:ln>
                <a:noFill/>
              </a:ln>
              <a:effectLst/>
            </c:spPr>
            <c:extLst>
              <c:ext xmlns:c16="http://schemas.microsoft.com/office/drawing/2014/chart" uri="{C3380CC4-5D6E-409C-BE32-E72D297353CC}">
                <c16:uniqueId val="{00000007-9132-4AB6-B2DE-E69B73B9A043}"/>
              </c:ext>
            </c:extLst>
          </c:dPt>
          <c:dPt>
            <c:idx val="4"/>
            <c:invertIfNegative val="0"/>
            <c:bubble3D val="0"/>
            <c:spPr>
              <a:solidFill>
                <a:schemeClr val="accent2"/>
              </a:solidFill>
              <a:ln>
                <a:noFill/>
              </a:ln>
              <a:effectLst/>
            </c:spPr>
            <c:extLst>
              <c:ext xmlns:c16="http://schemas.microsoft.com/office/drawing/2014/chart" uri="{C3380CC4-5D6E-409C-BE32-E72D297353CC}">
                <c16:uniqueId val="{0000000B-9132-4AB6-B2DE-E69B73B9A043}"/>
              </c:ext>
            </c:extLst>
          </c:dPt>
          <c:dPt>
            <c:idx val="6"/>
            <c:invertIfNegative val="0"/>
            <c:bubble3D val="0"/>
            <c:spPr>
              <a:solidFill>
                <a:schemeClr val="accent2"/>
              </a:solidFill>
              <a:ln>
                <a:noFill/>
              </a:ln>
              <a:effectLst/>
            </c:spPr>
            <c:extLst>
              <c:ext xmlns:c16="http://schemas.microsoft.com/office/drawing/2014/chart" uri="{C3380CC4-5D6E-409C-BE32-E72D297353CC}">
                <c16:uniqueId val="{0000000D-9132-4AB6-B2DE-E69B73B9A043}"/>
              </c:ext>
            </c:extLst>
          </c:dPt>
          <c:dPt>
            <c:idx val="8"/>
            <c:invertIfNegative val="0"/>
            <c:bubble3D val="0"/>
            <c:spPr>
              <a:solidFill>
                <a:schemeClr val="accent2"/>
              </a:solidFill>
              <a:ln>
                <a:noFill/>
              </a:ln>
              <a:effectLst/>
            </c:spPr>
            <c:extLst>
              <c:ext xmlns:c16="http://schemas.microsoft.com/office/drawing/2014/chart" uri="{C3380CC4-5D6E-409C-BE32-E72D297353CC}">
                <c16:uniqueId val="{00000015-9132-4AB6-B2DE-E69B73B9A043}"/>
              </c:ext>
            </c:extLst>
          </c:dPt>
          <c:dPt>
            <c:idx val="9"/>
            <c:invertIfNegative val="0"/>
            <c:bubble3D val="0"/>
            <c:spPr>
              <a:solidFill>
                <a:schemeClr val="accent2"/>
              </a:solidFill>
              <a:ln>
                <a:noFill/>
              </a:ln>
              <a:effectLst/>
            </c:spPr>
            <c:extLst>
              <c:ext xmlns:c16="http://schemas.microsoft.com/office/drawing/2014/chart" uri="{C3380CC4-5D6E-409C-BE32-E72D297353CC}">
                <c16:uniqueId val="{00000019-9132-4AB6-B2DE-E69B73B9A043}"/>
              </c:ext>
            </c:extLst>
          </c:dPt>
          <c:cat>
            <c:strRef>
              <c:f>Sheet1!$A$2:$A$21</c:f>
              <c:strCache>
                <c:ptCount val="10"/>
                <c:pt idx="0">
                  <c:v>MYS</c:v>
                </c:pt>
                <c:pt idx="1">
                  <c:v>CHN</c:v>
                </c:pt>
                <c:pt idx="2">
                  <c:v>PHL</c:v>
                </c:pt>
                <c:pt idx="3">
                  <c:v>THA</c:v>
                </c:pt>
                <c:pt idx="4">
                  <c:v>IND</c:v>
                </c:pt>
                <c:pt idx="5">
                  <c:v>VNM</c:v>
                </c:pt>
                <c:pt idx="6">
                  <c:v>IDN</c:v>
                </c:pt>
                <c:pt idx="7">
                  <c:v>KOR</c:v>
                </c:pt>
                <c:pt idx="8">
                  <c:v>JPN</c:v>
                </c:pt>
                <c:pt idx="9">
                  <c:v>MEX</c:v>
                </c:pt>
              </c:strCache>
              <c:extLst/>
            </c:strRef>
          </c:cat>
          <c:val>
            <c:numRef>
              <c:f>Sheet1!$B$2:$B$21</c:f>
              <c:numCache>
                <c:formatCode>0.000</c:formatCode>
                <c:ptCount val="10"/>
                <c:pt idx="0">
                  <c:v>9.0287995662777148E-2</c:v>
                </c:pt>
                <c:pt idx="1">
                  <c:v>7.8441298861425243E-2</c:v>
                </c:pt>
                <c:pt idx="2">
                  <c:v>7.7868680061893791E-2</c:v>
                </c:pt>
                <c:pt idx="3">
                  <c:v>6.9921579242136406E-2</c:v>
                </c:pt>
                <c:pt idx="4">
                  <c:v>6.7943409055504958E-2</c:v>
                </c:pt>
                <c:pt idx="5">
                  <c:v>6.6900114955710896E-2</c:v>
                </c:pt>
                <c:pt idx="6">
                  <c:v>6.3009445118818896E-2</c:v>
                </c:pt>
                <c:pt idx="7">
                  <c:v>5.9343681700292389E-2</c:v>
                </c:pt>
                <c:pt idx="8">
                  <c:v>4.1820698397279213E-2</c:v>
                </c:pt>
                <c:pt idx="9">
                  <c:v>4.0365744164535124E-2</c:v>
                </c:pt>
              </c:numCache>
              <c:extLst/>
            </c:numRef>
          </c:val>
          <c:extLst>
            <c:ext xmlns:c16="http://schemas.microsoft.com/office/drawing/2014/chart" uri="{C3380CC4-5D6E-409C-BE32-E72D297353CC}">
              <c16:uniqueId val="{00000024-9132-4AB6-B2DE-E69B73B9A043}"/>
            </c:ext>
          </c:extLst>
        </c:ser>
        <c:dLbls>
          <c:showLegendKey val="0"/>
          <c:showVal val="0"/>
          <c:showCatName val="0"/>
          <c:showSerName val="0"/>
          <c:showPercent val="0"/>
          <c:showBubbleSize val="0"/>
        </c:dLbls>
        <c:gapWidth val="182"/>
        <c:axId val="1300988863"/>
        <c:axId val="1300995103"/>
      </c:barChart>
      <c:catAx>
        <c:axId val="1300988863"/>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00995103"/>
        <c:crosses val="autoZero"/>
        <c:auto val="1"/>
        <c:lblAlgn val="ctr"/>
        <c:lblOffset val="100"/>
        <c:tickLblSkip val="1"/>
        <c:noMultiLvlLbl val="0"/>
      </c:catAx>
      <c:valAx>
        <c:axId val="1300995103"/>
        <c:scaling>
          <c:orientation val="minMax"/>
        </c:scaling>
        <c:delete val="0"/>
        <c:axPos val="b"/>
        <c:numFmt formatCode="0.00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009888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3E9295"/>
              </a:solidFill>
              <a:ln>
                <a:noFill/>
              </a:ln>
              <a:effectLst/>
            </c:spPr>
            <c:extLst>
              <c:ext xmlns:c16="http://schemas.microsoft.com/office/drawing/2014/chart" uri="{C3380CC4-5D6E-409C-BE32-E72D297353CC}">
                <c16:uniqueId val="{00000003-1DE6-4F72-A997-BE6141BED95A}"/>
              </c:ext>
            </c:extLst>
          </c:dPt>
          <c:dPt>
            <c:idx val="1"/>
            <c:invertIfNegative val="0"/>
            <c:bubble3D val="0"/>
            <c:spPr>
              <a:solidFill>
                <a:srgbClr val="3E9295"/>
              </a:solidFill>
              <a:ln>
                <a:noFill/>
              </a:ln>
              <a:effectLst/>
            </c:spPr>
            <c:extLst>
              <c:ext xmlns:c16="http://schemas.microsoft.com/office/drawing/2014/chart" uri="{C3380CC4-5D6E-409C-BE32-E72D297353CC}">
                <c16:uniqueId val="{00000005-1DE6-4F72-A997-BE6141BED95A}"/>
              </c:ext>
            </c:extLst>
          </c:dPt>
          <c:dPt>
            <c:idx val="2"/>
            <c:invertIfNegative val="0"/>
            <c:bubble3D val="0"/>
            <c:spPr>
              <a:solidFill>
                <a:srgbClr val="3E9295"/>
              </a:solidFill>
              <a:ln>
                <a:noFill/>
              </a:ln>
              <a:effectLst/>
            </c:spPr>
            <c:extLst>
              <c:ext xmlns:c16="http://schemas.microsoft.com/office/drawing/2014/chart" uri="{C3380CC4-5D6E-409C-BE32-E72D297353CC}">
                <c16:uniqueId val="{00000007-1DE6-4F72-A997-BE6141BED95A}"/>
              </c:ext>
            </c:extLst>
          </c:dPt>
          <c:dPt>
            <c:idx val="3"/>
            <c:invertIfNegative val="0"/>
            <c:bubble3D val="0"/>
            <c:spPr>
              <a:solidFill>
                <a:srgbClr val="3E9295"/>
              </a:solidFill>
              <a:ln>
                <a:noFill/>
              </a:ln>
              <a:effectLst/>
            </c:spPr>
            <c:extLst>
              <c:ext xmlns:c16="http://schemas.microsoft.com/office/drawing/2014/chart" uri="{C3380CC4-5D6E-409C-BE32-E72D297353CC}">
                <c16:uniqueId val="{00000009-1DE6-4F72-A997-BE6141BED95A}"/>
              </c:ext>
            </c:extLst>
          </c:dPt>
          <c:dPt>
            <c:idx val="4"/>
            <c:invertIfNegative val="0"/>
            <c:bubble3D val="0"/>
            <c:spPr>
              <a:solidFill>
                <a:srgbClr val="3E9295"/>
              </a:solidFill>
              <a:ln>
                <a:noFill/>
              </a:ln>
              <a:effectLst/>
            </c:spPr>
            <c:extLst>
              <c:ext xmlns:c16="http://schemas.microsoft.com/office/drawing/2014/chart" uri="{C3380CC4-5D6E-409C-BE32-E72D297353CC}">
                <c16:uniqueId val="{0000000A-1DE6-4F72-A997-BE6141BED95A}"/>
              </c:ext>
            </c:extLst>
          </c:dPt>
          <c:dPt>
            <c:idx val="5"/>
            <c:invertIfNegative val="0"/>
            <c:bubble3D val="0"/>
            <c:spPr>
              <a:solidFill>
                <a:srgbClr val="3E9295"/>
              </a:solidFill>
              <a:ln>
                <a:noFill/>
              </a:ln>
              <a:effectLst/>
            </c:spPr>
            <c:extLst>
              <c:ext xmlns:c16="http://schemas.microsoft.com/office/drawing/2014/chart" uri="{C3380CC4-5D6E-409C-BE32-E72D297353CC}">
                <c16:uniqueId val="{0000000C-1DE6-4F72-A997-BE6141BED95A}"/>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Sheet1!$A$2:$A$21</c:f>
              <c:strCache>
                <c:ptCount val="10"/>
                <c:pt idx="0">
                  <c:v>CHN</c:v>
                </c:pt>
                <c:pt idx="1">
                  <c:v>PHL</c:v>
                </c:pt>
                <c:pt idx="2">
                  <c:v>MYS</c:v>
                </c:pt>
                <c:pt idx="3">
                  <c:v>THA</c:v>
                </c:pt>
                <c:pt idx="4">
                  <c:v>IDN</c:v>
                </c:pt>
                <c:pt idx="5">
                  <c:v>VNM</c:v>
                </c:pt>
                <c:pt idx="6">
                  <c:v>IND</c:v>
                </c:pt>
                <c:pt idx="7">
                  <c:v>JPN</c:v>
                </c:pt>
                <c:pt idx="8">
                  <c:v>KOR</c:v>
                </c:pt>
                <c:pt idx="9">
                  <c:v>MEX</c:v>
                </c:pt>
              </c:strCache>
              <c:extLst/>
            </c:strRef>
          </c:cat>
          <c:val>
            <c:numRef>
              <c:f>Sheet1!$B$2:$B$21</c:f>
              <c:numCache>
                <c:formatCode>0%</c:formatCode>
                <c:ptCount val="10"/>
                <c:pt idx="0">
                  <c:v>-0.19985983215949232</c:v>
                </c:pt>
                <c:pt idx="1">
                  <c:v>-8.1919867678353797E-2</c:v>
                </c:pt>
                <c:pt idx="2">
                  <c:v>-6.3311389446788602E-2</c:v>
                </c:pt>
                <c:pt idx="3">
                  <c:v>-3.7002610906802458E-2</c:v>
                </c:pt>
                <c:pt idx="4">
                  <c:v>-2.2214130565226808E-2</c:v>
                </c:pt>
                <c:pt idx="5">
                  <c:v>-6.5031794934014009E-3</c:v>
                </c:pt>
                <c:pt idx="6">
                  <c:v>6.5123350903937283E-3</c:v>
                </c:pt>
                <c:pt idx="7">
                  <c:v>2.9131703710443269E-2</c:v>
                </c:pt>
                <c:pt idx="8">
                  <c:v>4.1894737210488309E-2</c:v>
                </c:pt>
                <c:pt idx="9">
                  <c:v>5.9537566200027703E-2</c:v>
                </c:pt>
              </c:numCache>
              <c:extLst/>
            </c:numRef>
          </c:val>
          <c:extLst>
            <c:ext xmlns:c16="http://schemas.microsoft.com/office/drawing/2014/chart" uri="{C3380CC4-5D6E-409C-BE32-E72D297353CC}">
              <c16:uniqueId val="{00000000-1DE6-4F72-A997-BE6141BED95A}"/>
            </c:ext>
          </c:extLst>
        </c:ser>
        <c:dLbls>
          <c:showLegendKey val="0"/>
          <c:showVal val="0"/>
          <c:showCatName val="0"/>
          <c:showSerName val="0"/>
          <c:showPercent val="0"/>
          <c:showBubbleSize val="0"/>
        </c:dLbls>
        <c:gapWidth val="150"/>
        <c:axId val="501986495"/>
        <c:axId val="501986975"/>
      </c:barChart>
      <c:catAx>
        <c:axId val="501986495"/>
        <c:scaling>
          <c:orientation val="minMax"/>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501986975"/>
        <c:crosses val="autoZero"/>
        <c:auto val="1"/>
        <c:lblAlgn val="ctr"/>
        <c:lblOffset val="100"/>
        <c:tickLblSkip val="1"/>
        <c:noMultiLvlLbl val="0"/>
      </c:catAx>
      <c:valAx>
        <c:axId val="501986975"/>
        <c:scaling>
          <c:orientation val="minMax"/>
        </c:scaling>
        <c:delete val="1"/>
        <c:axPos val="b"/>
        <c:numFmt formatCode="0%" sourceLinked="1"/>
        <c:majorTickMark val="none"/>
        <c:minorTickMark val="none"/>
        <c:tickLblPos val="nextTo"/>
        <c:crossAx val="501986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4D297E-D7E5-4A80-916A-FB61A099837F}" type="datetimeFigureOut">
              <a:rPr lang="en-US" smtClean="0"/>
              <a:t>9/9/2025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4B2DDE-7B2A-4064-A637-7CC18C616334}" type="slidenum">
              <a:rPr lang="en-US" smtClean="0"/>
              <a:t>‹#›</a:t>
            </a:fld>
            <a:endParaRPr lang="en-US"/>
          </a:p>
        </p:txBody>
      </p:sp>
    </p:spTree>
    <p:extLst>
      <p:ext uri="{BB962C8B-B14F-4D97-AF65-F5344CB8AC3E}">
        <p14:creationId xmlns:p14="http://schemas.microsoft.com/office/powerpoint/2010/main" val="3031453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B2168-BCC1-470A-9674-B1E43EEE8129}" type="slidenum">
              <a:rPr lang="en-US" smtClean="0"/>
              <a:pPr/>
              <a:t>2</a:t>
            </a:fld>
            <a:endParaRPr lang="en-US"/>
          </a:p>
        </p:txBody>
      </p:sp>
    </p:spTree>
    <p:extLst>
      <p:ext uri="{BB962C8B-B14F-4D97-AF65-F5344CB8AC3E}">
        <p14:creationId xmlns:p14="http://schemas.microsoft.com/office/powerpoint/2010/main" val="399257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B2168-BCC1-470A-9674-B1E43EEE8129}" type="slidenum">
              <a:rPr lang="en-US" smtClean="0"/>
              <a:pPr/>
              <a:t>19</a:t>
            </a:fld>
            <a:endParaRPr lang="en-US"/>
          </a:p>
        </p:txBody>
      </p:sp>
    </p:spTree>
    <p:extLst>
      <p:ext uri="{BB962C8B-B14F-4D97-AF65-F5344CB8AC3E}">
        <p14:creationId xmlns:p14="http://schemas.microsoft.com/office/powerpoint/2010/main" val="338227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34786-122F-9380-1D76-F34C9BA6B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6B90CB-5CC2-E654-6F7E-0E70BE7A6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9BE0EA-0C99-BDFC-3D12-4CCBA7ABDCD2}"/>
              </a:ext>
            </a:extLst>
          </p:cNvPr>
          <p:cNvSpPr>
            <a:spLocks noGrp="1"/>
          </p:cNvSpPr>
          <p:nvPr>
            <p:ph type="body" idx="1"/>
          </p:nvPr>
        </p:nvSpPr>
        <p:spPr/>
        <p:txBody>
          <a:bodyPr/>
          <a:lstStyle/>
          <a:p>
            <a:pPr indent="-285750">
              <a:spcBef>
                <a:spcPts val="0"/>
              </a:spcBef>
              <a:buFont typeface="Wingdings" panose="05000000000000000000" pitchFamily="2" charset="2"/>
              <a:buChar char="§"/>
            </a:pPr>
            <a:r>
              <a:rPr lang="en-US">
                <a:solidFill>
                  <a:schemeClr val="tx1"/>
                </a:solidFill>
              </a:rPr>
              <a:t>All-out trade war avoided</a:t>
            </a:r>
          </a:p>
          <a:p>
            <a:pPr indent="-285750">
              <a:spcBef>
                <a:spcPts val="0"/>
              </a:spcBef>
              <a:buFont typeface="Wingdings" panose="05000000000000000000" pitchFamily="2" charset="2"/>
              <a:buChar char="§"/>
            </a:pPr>
            <a:r>
              <a:rPr lang="en-US">
                <a:solidFill>
                  <a:schemeClr val="tx1"/>
                </a:solidFill>
              </a:rPr>
              <a:t>Few barriers removed</a:t>
            </a:r>
          </a:p>
          <a:p>
            <a:pPr indent="-285750">
              <a:spcBef>
                <a:spcPts val="0"/>
              </a:spcBef>
              <a:buFont typeface="Wingdings" panose="05000000000000000000" pitchFamily="2" charset="2"/>
              <a:buChar char="§"/>
            </a:pPr>
            <a:r>
              <a:rPr lang="en-US">
                <a:solidFill>
                  <a:schemeClr val="tx1"/>
                </a:solidFill>
              </a:rPr>
              <a:t>No deals “finalized” and others intimated but appear unilateral</a:t>
            </a:r>
          </a:p>
          <a:p>
            <a:pPr indent="-285750">
              <a:spcBef>
                <a:spcPts val="0"/>
              </a:spcBef>
              <a:buFont typeface="Wingdings" panose="05000000000000000000" pitchFamily="2" charset="2"/>
              <a:buChar char="§"/>
            </a:pPr>
            <a:endParaRPr lang="en-US">
              <a:solidFill>
                <a:schemeClr val="tx1"/>
              </a:solidFill>
            </a:endParaRPr>
          </a:p>
          <a:p>
            <a:pPr indent="-285750">
              <a:spcBef>
                <a:spcPts val="0"/>
              </a:spcBef>
              <a:buFont typeface="Wingdings" panose="05000000000000000000" pitchFamily="2" charset="2"/>
              <a:buChar char="§"/>
            </a:pPr>
            <a:r>
              <a:rPr lang="en-US">
                <a:solidFill>
                  <a:schemeClr val="tx1"/>
                </a:solidFill>
              </a:rPr>
              <a:t>India – balancing and scale of tariffs is not great enough to force compliance. </a:t>
            </a:r>
            <a:r>
              <a:rPr lang="en-US"/>
              <a:t>Do places with no deal still qualify as Tier 1? India at risk, but pressure to maintain US-India for geopolitical and simple manufacturing capacity and consumption reasons is high. US attempts to force alignment (away from Russia, others) are likely to continue to be rebuffed barring extreme US measures.</a:t>
            </a:r>
          </a:p>
          <a:p>
            <a:pPr marL="171450" indent="-171450">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DDA27EA2-EB24-C96B-CBAA-5CA7E55A774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B2168-BCC1-470A-9674-B1E43EEE8129}" type="slidenum">
              <a:rPr kumimoji="0" lang="en-US" sz="1200" b="0" i="0" u="none" strike="noStrike" kern="1200" cap="none" spc="0" normalizeH="0" baseline="0" noProof="0" smtClean="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sym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sym typeface="Noto Sans" panose="020B0502040504020204" pitchFamily="34" charset="0"/>
            </a:endParaRPr>
          </a:p>
        </p:txBody>
      </p:sp>
    </p:spTree>
    <p:extLst>
      <p:ext uri="{BB962C8B-B14F-4D97-AF65-F5344CB8AC3E}">
        <p14:creationId xmlns:p14="http://schemas.microsoft.com/office/powerpoint/2010/main" val="371716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36964-9953-14DA-A2D4-FF4E38A4C7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73369C-1F46-698A-79BE-6C595BD085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BFA9CDE-BFE6-4B5E-A7EB-B2D19AFB91A0}"/>
              </a:ext>
            </a:extLst>
          </p:cNvPr>
          <p:cNvSpPr>
            <a:spLocks noGrp="1"/>
          </p:cNvSpPr>
          <p:nvPr>
            <p:ph type="body" idx="1"/>
          </p:nvPr>
        </p:nvSpPr>
        <p:spPr/>
        <p:txBody>
          <a:bodyPr/>
          <a:lstStyle/>
          <a:p>
            <a:pPr indent="-285750">
              <a:spcBef>
                <a:spcPts val="0"/>
              </a:spcBef>
              <a:buFont typeface="Wingdings" panose="05000000000000000000" pitchFamily="2" charset="2"/>
              <a:buChar char="§"/>
            </a:pPr>
            <a:r>
              <a:rPr lang="en-US">
                <a:solidFill>
                  <a:schemeClr val="tx1"/>
                </a:solidFill>
              </a:rPr>
              <a:t>All-out trade war avoided</a:t>
            </a:r>
          </a:p>
          <a:p>
            <a:pPr indent="-285750">
              <a:spcBef>
                <a:spcPts val="0"/>
              </a:spcBef>
              <a:buFont typeface="Wingdings" panose="05000000000000000000" pitchFamily="2" charset="2"/>
              <a:buChar char="§"/>
            </a:pPr>
            <a:r>
              <a:rPr lang="en-US">
                <a:solidFill>
                  <a:schemeClr val="tx1"/>
                </a:solidFill>
              </a:rPr>
              <a:t>Few barriers removed</a:t>
            </a:r>
          </a:p>
          <a:p>
            <a:pPr indent="-285750">
              <a:spcBef>
                <a:spcPts val="0"/>
              </a:spcBef>
              <a:buFont typeface="Wingdings" panose="05000000000000000000" pitchFamily="2" charset="2"/>
              <a:buChar char="§"/>
            </a:pPr>
            <a:r>
              <a:rPr lang="en-US">
                <a:solidFill>
                  <a:schemeClr val="tx1"/>
                </a:solidFill>
              </a:rPr>
              <a:t>No deals “finalized” and others intimated but appear unilateral</a:t>
            </a:r>
          </a:p>
          <a:p>
            <a:pPr indent="-285750">
              <a:spcBef>
                <a:spcPts val="0"/>
              </a:spcBef>
              <a:buFont typeface="Wingdings" panose="05000000000000000000" pitchFamily="2" charset="2"/>
              <a:buChar char="§"/>
            </a:pPr>
            <a:endParaRPr lang="en-US">
              <a:solidFill>
                <a:schemeClr val="tx1"/>
              </a:solidFill>
            </a:endParaRPr>
          </a:p>
          <a:p>
            <a:pPr indent="-285750">
              <a:spcBef>
                <a:spcPts val="0"/>
              </a:spcBef>
              <a:buFont typeface="Wingdings" panose="05000000000000000000" pitchFamily="2" charset="2"/>
              <a:buChar char="§"/>
            </a:pPr>
            <a:r>
              <a:rPr lang="en-US">
                <a:solidFill>
                  <a:schemeClr val="tx1"/>
                </a:solidFill>
              </a:rPr>
              <a:t>India – balancing and scale of tariffs is not great enough to force compliance. </a:t>
            </a:r>
            <a:r>
              <a:rPr lang="en-US"/>
              <a:t>Do places with no deal still qualify as Tier 1? India at risk, but pressure to maintain US-India for geopolitical and simple manufacturing capacity and consumption reasons is high. US attempts to force alignment (away from Russia, others) are likely to continue to be rebuffed barring extreme US measures.</a:t>
            </a:r>
          </a:p>
          <a:p>
            <a:pPr marL="171450" indent="-171450">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A1469B67-73FB-BB2A-90BD-B38D6364A22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B2168-BCC1-470A-9674-B1E43EEE8129}" type="slidenum">
              <a:rPr kumimoji="0" lang="en-US" sz="1200" b="0" i="0" u="none" strike="noStrike" kern="1200" cap="none" spc="0" normalizeH="0" baseline="0" noProof="0" smtClean="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sym typeface="Noto Sans" panose="020B0502040504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Noto Sans" panose="020B0502040504020204" pitchFamily="34" charset="0"/>
              <a:ea typeface="Noto Sans" panose="020B0502040504020204" pitchFamily="34" charset="0"/>
              <a:cs typeface="Noto Sans" panose="020B0502040504020204" pitchFamily="34" charset="0"/>
              <a:sym typeface="Noto Sans" panose="020B0502040504020204" pitchFamily="34" charset="0"/>
            </a:endParaRPr>
          </a:p>
        </p:txBody>
      </p:sp>
    </p:spTree>
    <p:extLst>
      <p:ext uri="{BB962C8B-B14F-4D97-AF65-F5344CB8AC3E}">
        <p14:creationId xmlns:p14="http://schemas.microsoft.com/office/powerpoint/2010/main" val="285248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Talking points for friendshoring impacts:</a:t>
            </a:r>
          </a:p>
          <a:p>
            <a:pPr marL="171450" indent="-171450">
              <a:buFont typeface="Arial" panose="020B0604020202020204" pitchFamily="34" charset="0"/>
              <a:buChar char="•"/>
            </a:pPr>
            <a:r>
              <a:rPr lang="en-US"/>
              <a:t>The US is likely to try to push the EU to adhere to US foreign and trade policy stances</a:t>
            </a:r>
          </a:p>
          <a:p>
            <a:pPr marL="171450" indent="-171450">
              <a:buFont typeface="Arial" panose="020B0604020202020204" pitchFamily="34" charset="0"/>
              <a:buChar char="•"/>
            </a:pPr>
            <a:r>
              <a:rPr lang="en-US"/>
              <a:t>This likely has a focus on China – the specific issues cited like critical minerals and steel overcapacity point this way - but not exclusively</a:t>
            </a:r>
          </a:p>
          <a:p>
            <a:pPr marL="171450" indent="-171450">
              <a:buFont typeface="Arial" panose="020B0604020202020204" pitchFamily="34" charset="0"/>
              <a:buChar char="•"/>
            </a:pPr>
            <a:r>
              <a:rPr lang="en-US"/>
              <a:t>The EU may do so in some instances, especially where it already aligns with their own interests</a:t>
            </a:r>
          </a:p>
          <a:p>
            <a:pPr marL="171450" indent="-171450">
              <a:buFont typeface="Arial" panose="020B0604020202020204" pitchFamily="34" charset="0"/>
              <a:buChar char="•"/>
            </a:pPr>
            <a:r>
              <a:rPr lang="en-US"/>
              <a:t>Investigations seem like a likely area of cooperation – greater focus  on UFLPA enforcement (and the EU equivalent) which has often focused on SE Asian countries, anti-dumping issues on trade with China and countries that are believed to be transshipping goods, etc. </a:t>
            </a:r>
          </a:p>
          <a:p>
            <a:pPr marL="171450" indent="-171450">
              <a:buFont typeface="Arial" panose="020B0604020202020204" pitchFamily="34" charset="0"/>
              <a:buChar char="•"/>
            </a:pPr>
            <a:r>
              <a:rPr lang="en-US"/>
              <a:t>It’s also quite realistic that the EU may agree to reducing or boxing out inputs entirely in strategic sectors – specifically steel – since this was explicitly stated in the joint statement as a possible outcome.  </a:t>
            </a:r>
          </a:p>
          <a:p>
            <a:pPr marL="171450" indent="-171450">
              <a:buFont typeface="Arial" panose="020B0604020202020204" pitchFamily="34" charset="0"/>
              <a:buChar char="•"/>
            </a:pPr>
            <a:r>
              <a:rPr lang="en-US"/>
              <a:t>The EU is less likely to engage in truly coercive action as this would undermine its strategic diversification, but the US appears to be pushing hard for it. </a:t>
            </a:r>
          </a:p>
          <a:p>
            <a:pPr marL="171450" indent="-171450">
              <a:buFont typeface="Arial" panose="020B0604020202020204" pitchFamily="34" charset="0"/>
              <a:buChar char="•"/>
            </a:pPr>
            <a:endParaRPr lang="en-US"/>
          </a:p>
          <a:p>
            <a:endParaRPr lang="en-US"/>
          </a:p>
          <a:p>
            <a:r>
              <a:rPr lang="en-US"/>
              <a:t>The US-EU statement is a very quick read and will provide helpful context and I’ve also written out the hypothesis a bit more below. </a:t>
            </a:r>
          </a:p>
          <a:p>
            <a:endParaRPr lang="en-US"/>
          </a:p>
          <a:p>
            <a:r>
              <a:rPr lang="en-US"/>
              <a:t>We had a slide in the annual about how the US needs the EU if its going to truly compete with China. The Trump administration believes it can both coerce the EU and ultimately have a say over its trade policy and internal markets. It is likely right but only to an extent and only for now. The signal is that the US is demanding a degree of policy control with strategic allies. The extent to which the Trump administration can threaten not just US market access but EU market access, etc. the Trump administration’s negotiating power is significantly higher. </a:t>
            </a:r>
          </a:p>
          <a:p>
            <a:endParaRPr lang="en-US"/>
          </a:p>
          <a:p>
            <a:r>
              <a:rPr lang="en-US"/>
              <a:t>I would put the odds of this being used in certain areas – like UFLPA and anti-dumping concerns – as pretty good. But the bigger the consequences for the EU, the more resistance he’ll meet. This raises concerns about the longevity of this agreement. In reality, the EU is almost certainly trying to buy time and will not simply forfeit its control over its own policy. It likely would, however, be willing to shut our more goods from countries the US considers less secure such as many friendshoring economies, and it may even adopt a more stringent “transshipment” position. </a:t>
            </a:r>
          </a:p>
          <a:p>
            <a:endParaRPr lang="en-US"/>
          </a:p>
          <a:p>
            <a:r>
              <a:rPr lang="en-US"/>
              <a:t>Look at Trump’s pressure on India as an example. We have Trump imposing unilateral secondary sanctions on India to try to force similar control over India’s foreign policy positioning. If the EU adopted such secondary sanctions they’d be more impactful on India. To be clear, I don’t think that the EU would threaten this as it would impact its own strategic diversification, but its likely to face that pressure. </a:t>
            </a:r>
          </a:p>
        </p:txBody>
      </p:sp>
      <p:sp>
        <p:nvSpPr>
          <p:cNvPr id="4" name="Slide Number Placeholder 3"/>
          <p:cNvSpPr>
            <a:spLocks noGrp="1"/>
          </p:cNvSpPr>
          <p:nvPr>
            <p:ph type="sldNum" sz="quarter" idx="5"/>
          </p:nvPr>
        </p:nvSpPr>
        <p:spPr/>
        <p:txBody>
          <a:bodyPr/>
          <a:lstStyle/>
          <a:p>
            <a:fld id="{644B2DDE-7B2A-4064-A637-7CC18C616334}" type="slidenum">
              <a:rPr lang="en-US" smtClean="0"/>
              <a:t>6</a:t>
            </a:fld>
            <a:endParaRPr lang="en-US"/>
          </a:p>
        </p:txBody>
      </p:sp>
    </p:spTree>
    <p:extLst>
      <p:ext uri="{BB962C8B-B14F-4D97-AF65-F5344CB8AC3E}">
        <p14:creationId xmlns:p14="http://schemas.microsoft.com/office/powerpoint/2010/main" val="2197619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B2168-BCC1-470A-9674-B1E43EEE81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56343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Biggest impact is to China and India. Highlight difference scenarios for India (50% vs 25%)</a:t>
            </a:r>
          </a:p>
          <a:p>
            <a:pPr marL="171450" indent="-171450">
              <a:buFont typeface="Arial" panose="020B0604020202020204" pitchFamily="34" charset="0"/>
              <a:buChar char="•"/>
            </a:pPr>
            <a:r>
              <a:rPr lang="en-US"/>
              <a:t>The US is better off compared to China and India with 50% tariff. And Mexico’s relative manufacturing cost is the lowest among these countries, but it depends on the USMCA. If the USMCA is not in place anymore, it is in the middle pack</a:t>
            </a:r>
          </a:p>
          <a:p>
            <a:pPr marL="171450" indent="-171450">
              <a:buFont typeface="Arial" panose="020B0604020202020204" pitchFamily="34" charset="0"/>
              <a:buChar char="•"/>
            </a:pPr>
            <a:r>
              <a:rPr lang="en-US"/>
              <a:t>Emerging Asia is still the most attractive option – highlight the risk of potential spillover from China and India that might affect SEA capacity.</a:t>
            </a:r>
          </a:p>
        </p:txBody>
      </p:sp>
      <p:sp>
        <p:nvSpPr>
          <p:cNvPr id="4" name="Slide Number Placeholder 3"/>
          <p:cNvSpPr>
            <a:spLocks noGrp="1"/>
          </p:cNvSpPr>
          <p:nvPr>
            <p:ph type="sldNum" sz="quarter" idx="5"/>
          </p:nvPr>
        </p:nvSpPr>
        <p:spPr/>
        <p:txBody>
          <a:bodyPr/>
          <a:lstStyle/>
          <a:p>
            <a:fld id="{644B2DDE-7B2A-4064-A637-7CC18C616334}" type="slidenum">
              <a:rPr lang="en-US" smtClean="0"/>
              <a:t>14</a:t>
            </a:fld>
            <a:endParaRPr lang="en-US"/>
          </a:p>
        </p:txBody>
      </p:sp>
    </p:spTree>
    <p:extLst>
      <p:ext uri="{BB962C8B-B14F-4D97-AF65-F5344CB8AC3E}">
        <p14:creationId xmlns:p14="http://schemas.microsoft.com/office/powerpoint/2010/main" val="4095649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9B7EA0-3019-CEE1-5B82-B199373A5F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EAA5A6-F33A-EC69-6E43-4911BDFEBF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BD31E5-46F5-CC49-7697-FAF6A7A6FCC2}"/>
              </a:ext>
            </a:extLst>
          </p:cNvPr>
          <p:cNvSpPr>
            <a:spLocks noGrp="1"/>
          </p:cNvSpPr>
          <p:nvPr>
            <p:ph type="body" idx="1"/>
          </p:nvPr>
        </p:nvSpPr>
        <p:spPr/>
        <p:txBody>
          <a:bodyPr/>
          <a:lstStyle/>
          <a:p>
            <a:pPr marL="171450" indent="-171450">
              <a:buFont typeface="Arial" panose="020B0604020202020204" pitchFamily="34" charset="0"/>
              <a:buChar char="•"/>
            </a:pPr>
            <a:r>
              <a:rPr lang="en-US"/>
              <a:t>Highlight the dimensions: capacity utilization, PPI, and unemployment rate</a:t>
            </a:r>
          </a:p>
          <a:p>
            <a:pPr marL="171450" indent="-171450">
              <a:buFont typeface="Arial" panose="020B0604020202020204" pitchFamily="34" charset="0"/>
              <a:buChar char="•"/>
            </a:pPr>
            <a:r>
              <a:rPr lang="en-US"/>
              <a:t>Highlight Mexico’s and Vietnam’s cost pressures. Japan is on the watch list. Malaysia’s capacity is tight, but it has not impacted PPI and its labor marker is not tight.</a:t>
            </a:r>
          </a:p>
          <a:p>
            <a:pPr marL="171450" indent="-171450">
              <a:buFont typeface="Arial" panose="020B0604020202020204" pitchFamily="34" charset="0"/>
              <a:buChar char="•"/>
            </a:pPr>
            <a:r>
              <a:rPr lang="en-US"/>
              <a:t>Highlight Thailand’s excess capacity, but labor market is getting tighter especially with the issue of aging population. </a:t>
            </a:r>
          </a:p>
        </p:txBody>
      </p:sp>
      <p:sp>
        <p:nvSpPr>
          <p:cNvPr id="4" name="Slide Number Placeholder 3">
            <a:extLst>
              <a:ext uri="{FF2B5EF4-FFF2-40B4-BE49-F238E27FC236}">
                <a16:creationId xmlns:a16="http://schemas.microsoft.com/office/drawing/2014/main" id="{0D7DB426-AA63-249B-4275-48DEA828FD3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B2168-BCC1-470A-9674-B1E43EEE81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112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Highlight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CB2168-BCC1-470A-9674-B1E43EEE812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5861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3CB2168-BCC1-470A-9674-B1E43EEE8129}" type="slidenum">
              <a:rPr lang="en-US" smtClean="0"/>
              <a:pPr/>
              <a:t>18</a:t>
            </a:fld>
            <a:endParaRPr lang="en-US"/>
          </a:p>
        </p:txBody>
      </p:sp>
    </p:spTree>
    <p:extLst>
      <p:ext uri="{BB962C8B-B14F-4D97-AF65-F5344CB8AC3E}">
        <p14:creationId xmlns:p14="http://schemas.microsoft.com/office/powerpoint/2010/main" val="2742500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8.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8.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2.xml"/><Relationship Id="rId4" Type="http://schemas.openxmlformats.org/officeDocument/2006/relationships/image" Target="../media/image8.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3.xml"/><Relationship Id="rId4" Type="http://schemas.openxmlformats.org/officeDocument/2006/relationships/image" Target="../media/image8.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4.xml"/><Relationship Id="rId4" Type="http://schemas.openxmlformats.org/officeDocument/2006/relationships/image" Target="../media/image8.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5.xml"/><Relationship Id="rId4" Type="http://schemas.openxmlformats.org/officeDocument/2006/relationships/image" Target="../media/image8.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6.xml"/><Relationship Id="rId4" Type="http://schemas.openxmlformats.org/officeDocument/2006/relationships/image" Target="../media/image8.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7.xml"/><Relationship Id="rId4" Type="http://schemas.openxmlformats.org/officeDocument/2006/relationships/image" Target="../media/image8.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8.xml"/><Relationship Id="rId4" Type="http://schemas.openxmlformats.org/officeDocument/2006/relationships/image" Target="../media/image12.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4" Type="http://schemas.openxmlformats.org/officeDocument/2006/relationships/image" Target="../media/image12.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2.xml"/><Relationship Id="rId1" Type="http://schemas.openxmlformats.org/officeDocument/2006/relationships/tags" Target="../tags/tag21.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2.xml"/><Relationship Id="rId4" Type="http://schemas.openxmlformats.org/officeDocument/2006/relationships/image" Target="../media/image15.em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3.xml"/><Relationship Id="rId1" Type="http://schemas.openxmlformats.org/officeDocument/2006/relationships/tags" Target="../tags/tag24.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Master" Target="../slideMasters/slideMaster3.xml"/><Relationship Id="rId1" Type="http://schemas.openxmlformats.org/officeDocument/2006/relationships/tags" Target="../tags/tag25.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3.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3.xml"/><Relationship Id="rId1" Type="http://schemas.openxmlformats.org/officeDocument/2006/relationships/tags" Target="../tags/tag27.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3.xml"/><Relationship Id="rId1" Type="http://schemas.openxmlformats.org/officeDocument/2006/relationships/tags" Target="../tags/tag28.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3.xml"/><Relationship Id="rId1" Type="http://schemas.openxmlformats.org/officeDocument/2006/relationships/tags" Target="../tags/tag29.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4.xml"/><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4.xml"/><Relationship Id="rId1" Type="http://schemas.openxmlformats.org/officeDocument/2006/relationships/tags" Target="../tags/tag31.xml"/><Relationship Id="rId4" Type="http://schemas.openxmlformats.org/officeDocument/2006/relationships/image" Target="../media/image8.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4.xml"/><Relationship Id="rId1" Type="http://schemas.openxmlformats.org/officeDocument/2006/relationships/tags" Target="../tags/tag32.xml"/><Relationship Id="rId4" Type="http://schemas.openxmlformats.org/officeDocument/2006/relationships/image" Target="../media/image8.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4.xml"/><Relationship Id="rId1" Type="http://schemas.openxmlformats.org/officeDocument/2006/relationships/tags" Target="../tags/tag33.xml"/><Relationship Id="rId4" Type="http://schemas.openxmlformats.org/officeDocument/2006/relationships/image" Target="../media/image8.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4.xml"/><Relationship Id="rId1" Type="http://schemas.openxmlformats.org/officeDocument/2006/relationships/tags" Target="../tags/tag34.xml"/><Relationship Id="rId4" Type="http://schemas.openxmlformats.org/officeDocument/2006/relationships/image" Target="../media/image8.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4.xml"/><Relationship Id="rId1" Type="http://schemas.openxmlformats.org/officeDocument/2006/relationships/tags" Target="../tags/tag35.xml"/><Relationship Id="rId4" Type="http://schemas.openxmlformats.org/officeDocument/2006/relationships/image" Target="../media/image8.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4.xml"/><Relationship Id="rId1" Type="http://schemas.openxmlformats.org/officeDocument/2006/relationships/tags" Target="../tags/tag36.xml"/><Relationship Id="rId4" Type="http://schemas.openxmlformats.org/officeDocument/2006/relationships/image" Target="../media/image8.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4.xml"/><Relationship Id="rId1" Type="http://schemas.openxmlformats.org/officeDocument/2006/relationships/tags" Target="../tags/tag37.xml"/><Relationship Id="rId4" Type="http://schemas.openxmlformats.org/officeDocument/2006/relationships/image" Target="../media/image8.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4.xml"/><Relationship Id="rId1" Type="http://schemas.openxmlformats.org/officeDocument/2006/relationships/tags" Target="../tags/tag38.xml"/><Relationship Id="rId4" Type="http://schemas.openxmlformats.org/officeDocument/2006/relationships/image" Target="../media/image8.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4.xml"/><Relationship Id="rId1" Type="http://schemas.openxmlformats.org/officeDocument/2006/relationships/tags" Target="../tags/tag39.xml"/><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40.xml"/><Relationship Id="rId4" Type="http://schemas.openxmlformats.org/officeDocument/2006/relationships/image" Target="../media/image12.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4.xml"/><Relationship Id="rId1" Type="http://schemas.openxmlformats.org/officeDocument/2006/relationships/tags" Target="../tags/tag41.xml"/><Relationship Id="rId4" Type="http://schemas.openxmlformats.org/officeDocument/2006/relationships/image" Target="../media/image12.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4.xml"/><Relationship Id="rId1" Type="http://schemas.openxmlformats.org/officeDocument/2006/relationships/tags" Target="../tags/tag42.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4.xml"/><Relationship Id="rId1" Type="http://schemas.openxmlformats.org/officeDocument/2006/relationships/tags" Target="../tags/tag43.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Master" Target="../slideMasters/slideMaster4.xml"/><Relationship Id="rId1" Type="http://schemas.openxmlformats.org/officeDocument/2006/relationships/tags" Target="../tags/tag44.xml"/><Relationship Id="rId5" Type="http://schemas.openxmlformats.org/officeDocument/2006/relationships/image" Target="../media/image15.emf"/><Relationship Id="rId4" Type="http://schemas.openxmlformats.org/officeDocument/2006/relationships/oleObject" Target="../embeddings/oleObject17.bin"/></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5.xml"/><Relationship Id="rId1" Type="http://schemas.openxmlformats.org/officeDocument/2006/relationships/tags" Target="../tags/tag46.xml"/><Relationship Id="rId4" Type="http://schemas.openxmlformats.org/officeDocument/2006/relationships/image" Target="../media/image8.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5.xml"/><Relationship Id="rId1" Type="http://schemas.openxmlformats.org/officeDocument/2006/relationships/tags" Target="../tags/tag47.xml"/><Relationship Id="rId4" Type="http://schemas.openxmlformats.org/officeDocument/2006/relationships/image" Target="../media/image8.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5.xml"/><Relationship Id="rId1" Type="http://schemas.openxmlformats.org/officeDocument/2006/relationships/tags" Target="../tags/tag48.xml"/><Relationship Id="rId4" Type="http://schemas.openxmlformats.org/officeDocument/2006/relationships/image" Target="../media/image8.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5.xml"/><Relationship Id="rId1" Type="http://schemas.openxmlformats.org/officeDocument/2006/relationships/tags" Target="../tags/tag49.xml"/><Relationship Id="rId4" Type="http://schemas.openxmlformats.org/officeDocument/2006/relationships/image" Target="../media/image8.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1.xml"/><Relationship Id="rId1" Type="http://schemas.openxmlformats.org/officeDocument/2006/relationships/tags" Target="../tags/tag6.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50.xml"/><Relationship Id="rId4" Type="http://schemas.openxmlformats.org/officeDocument/2006/relationships/image" Target="../media/image8.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5.xml"/><Relationship Id="rId1" Type="http://schemas.openxmlformats.org/officeDocument/2006/relationships/tags" Target="../tags/tag51.xml"/><Relationship Id="rId4" Type="http://schemas.openxmlformats.org/officeDocument/2006/relationships/image" Target="../media/image8.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5.xml"/><Relationship Id="rId1" Type="http://schemas.openxmlformats.org/officeDocument/2006/relationships/tags" Target="../tags/tag52.xml"/><Relationship Id="rId4" Type="http://schemas.openxmlformats.org/officeDocument/2006/relationships/image" Target="../media/image15.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5.xml"/><Relationship Id="rId1" Type="http://schemas.openxmlformats.org/officeDocument/2006/relationships/tags" Target="../tags/tag53.xml"/><Relationship Id="rId4" Type="http://schemas.openxmlformats.org/officeDocument/2006/relationships/image" Target="../media/image8.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5.xml"/><Relationship Id="rId1" Type="http://schemas.openxmlformats.org/officeDocument/2006/relationships/tags" Target="../tags/tag54.xml"/><Relationship Id="rId4" Type="http://schemas.openxmlformats.org/officeDocument/2006/relationships/image" Target="../media/image12.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5.xml"/><Relationship Id="rId1" Type="http://schemas.openxmlformats.org/officeDocument/2006/relationships/tags" Target="../tags/tag55.xml"/><Relationship Id="rId4" Type="http://schemas.openxmlformats.org/officeDocument/2006/relationships/image" Target="../media/image12.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5.xml"/><Relationship Id="rId1" Type="http://schemas.openxmlformats.org/officeDocument/2006/relationships/tags" Target="../tags/tag56.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12.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5.xml"/><Relationship Id="rId1" Type="http://schemas.openxmlformats.org/officeDocument/2006/relationships/tags" Target="../tags/tag57.xml"/><Relationship Id="rId4" Type="http://schemas.openxmlformats.org/officeDocument/2006/relationships/image" Target="../media/image15.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6.xml"/><Relationship Id="rId1" Type="http://schemas.openxmlformats.org/officeDocument/2006/relationships/tags" Target="../tags/tag59.xml"/><Relationship Id="rId4" Type="http://schemas.openxmlformats.org/officeDocument/2006/relationships/image" Target="../media/image8.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6.xml"/><Relationship Id="rId1" Type="http://schemas.openxmlformats.org/officeDocument/2006/relationships/tags" Target="../tags/tag60.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8.emf"/><Relationship Id="rId4" Type="http://schemas.openxmlformats.org/officeDocument/2006/relationships/oleObject" Target="../embeddings/oleObject4.bin"/></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6.xml"/><Relationship Id="rId1" Type="http://schemas.openxmlformats.org/officeDocument/2006/relationships/tags" Target="../tags/tag61.xml"/><Relationship Id="rId4" Type="http://schemas.openxmlformats.org/officeDocument/2006/relationships/image" Target="../media/image8.emf"/></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6.xml"/><Relationship Id="rId1" Type="http://schemas.openxmlformats.org/officeDocument/2006/relationships/tags" Target="../tags/tag62.xml"/><Relationship Id="rId4" Type="http://schemas.openxmlformats.org/officeDocument/2006/relationships/image" Target="../media/image8.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6.xml"/><Relationship Id="rId1" Type="http://schemas.openxmlformats.org/officeDocument/2006/relationships/tags" Target="../tags/tag63.xml"/><Relationship Id="rId4" Type="http://schemas.openxmlformats.org/officeDocument/2006/relationships/image" Target="../media/image8.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6.xml"/><Relationship Id="rId1" Type="http://schemas.openxmlformats.org/officeDocument/2006/relationships/tags" Target="../tags/tag64.xml"/><Relationship Id="rId4" Type="http://schemas.openxmlformats.org/officeDocument/2006/relationships/image" Target="../media/image8.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6.xml"/><Relationship Id="rId1" Type="http://schemas.openxmlformats.org/officeDocument/2006/relationships/tags" Target="../tags/tag65.xml"/><Relationship Id="rId4" Type="http://schemas.openxmlformats.org/officeDocument/2006/relationships/image" Target="../media/image8.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6.xml"/><Relationship Id="rId1" Type="http://schemas.openxmlformats.org/officeDocument/2006/relationships/tags" Target="../tags/tag66.xml"/><Relationship Id="rId4" Type="http://schemas.openxmlformats.org/officeDocument/2006/relationships/image" Target="../media/image8.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6.xml"/><Relationship Id="rId1" Type="http://schemas.openxmlformats.org/officeDocument/2006/relationships/tags" Target="../tags/tag67.xml"/><Relationship Id="rId4" Type="http://schemas.openxmlformats.org/officeDocument/2006/relationships/image" Target="../media/image8.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6.xml"/><Relationship Id="rId1" Type="http://schemas.openxmlformats.org/officeDocument/2006/relationships/tags" Target="../tags/tag68.xml"/><Relationship Id="rId4" Type="http://schemas.openxmlformats.org/officeDocument/2006/relationships/image" Target="../media/image12.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6.xml"/><Relationship Id="rId1" Type="http://schemas.openxmlformats.org/officeDocument/2006/relationships/tags" Target="../tags/tag69.xml"/><Relationship Id="rId4" Type="http://schemas.openxmlformats.org/officeDocument/2006/relationships/image" Target="../media/image12.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6.xml"/><Relationship Id="rId1" Type="http://schemas.openxmlformats.org/officeDocument/2006/relationships/tags" Target="../tags/tag70.xml"/><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Master" Target="../slideMasters/slideMaster6.xml"/><Relationship Id="rId1" Type="http://schemas.openxmlformats.org/officeDocument/2006/relationships/tags" Target="../tags/tag71.xml"/><Relationship Id="rId5" Type="http://schemas.openxmlformats.org/officeDocument/2006/relationships/image" Target="../media/image8.emf"/><Relationship Id="rId4" Type="http://schemas.openxmlformats.org/officeDocument/2006/relationships/oleObject" Target="../embeddings/oleObject42.bin"/></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Dark 02">
    <p:bg>
      <p:bgPr>
        <a:solidFill>
          <a:schemeClr val="tx1"/>
        </a:solidFill>
        <a:effectLst/>
      </p:bgPr>
    </p:bg>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893B8A9E-FD02-0931-6970-3CA00C4028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210356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64">
            <a:extLst>
              <a:ext uri="{FF2B5EF4-FFF2-40B4-BE49-F238E27FC236}">
                <a16:creationId xmlns:a16="http://schemas.microsoft.com/office/drawing/2014/main" id="{84EE6C80-4D30-94CE-E5A0-3C5FCE2B5145}"/>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bg1"/>
                </a:solidFill>
                <a:latin typeface="+mj-lt"/>
              </a:defRPr>
            </a:lvl1pPr>
          </a:lstStyle>
          <a:p>
            <a:pPr lvl="0"/>
            <a:r>
              <a:rPr lang="en-US"/>
              <a:t>Title 48pt</a:t>
            </a:r>
          </a:p>
        </p:txBody>
      </p:sp>
      <p:sp>
        <p:nvSpPr>
          <p:cNvPr id="33" name="Content Placeholder 72">
            <a:extLst>
              <a:ext uri="{FF2B5EF4-FFF2-40B4-BE49-F238E27FC236}">
                <a16:creationId xmlns:a16="http://schemas.microsoft.com/office/drawing/2014/main" id="{01814A06-D231-3473-EE72-191DAF309FF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bg1"/>
                </a:solidFill>
                <a:latin typeface="+mj-lt"/>
              </a:defRPr>
            </a:lvl1pPr>
          </a:lstStyle>
          <a:p>
            <a:pPr lvl="0"/>
            <a:r>
              <a:rPr lang="en-US"/>
              <a:t>Subtitle 26pt</a:t>
            </a:r>
          </a:p>
        </p:txBody>
      </p:sp>
      <p:sp>
        <p:nvSpPr>
          <p:cNvPr id="34" name="Content Placeholder 72">
            <a:extLst>
              <a:ext uri="{FF2B5EF4-FFF2-40B4-BE49-F238E27FC236}">
                <a16:creationId xmlns:a16="http://schemas.microsoft.com/office/drawing/2014/main" id="{9D82F272-9CF5-816C-EA5A-612FBCCBACED}"/>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bg1"/>
                </a:solidFill>
                <a:latin typeface="+mj-lt"/>
              </a:defRPr>
            </a:lvl1pPr>
          </a:lstStyle>
          <a:p>
            <a:pPr lvl="0"/>
            <a:r>
              <a:rPr lang="en-US"/>
              <a:t>Date 20pt</a:t>
            </a:r>
          </a:p>
        </p:txBody>
      </p:sp>
      <p:sp>
        <p:nvSpPr>
          <p:cNvPr id="15" name="object 30">
            <a:extLst>
              <a:ext uri="{FF2B5EF4-FFF2-40B4-BE49-F238E27FC236}">
                <a16:creationId xmlns:a16="http://schemas.microsoft.com/office/drawing/2014/main" id="{F1703099-4A9C-5F1C-F24C-16F8EECA327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115207112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8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930406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6CB31269-1AEA-4C3F-6683-EB97913F5E6D}"/>
              </a:ext>
            </a:extLst>
          </p:cNvPr>
          <p:cNvSpPr>
            <a:spLocks noGrp="1"/>
          </p:cNvSpPr>
          <p:nvPr>
            <p:ph type="body" sz="quarter" idx="13" hasCustomPrompt="1"/>
          </p:nvPr>
        </p:nvSpPr>
        <p:spPr>
          <a:xfrm>
            <a:off x="650491" y="2011548"/>
            <a:ext cx="10891019" cy="3886200"/>
          </a:xfrm>
          <a:prstGeom prst="rect">
            <a:avLst/>
          </a:prstGeom>
        </p:spPr>
        <p:txBody>
          <a:bodyPr anchor="t">
            <a:normAutofit/>
          </a:bodyPr>
          <a:lstStyle>
            <a:lvl1pPr marL="91440" indent="0" defTabSz="914400">
              <a:lnSpc>
                <a:spcPct val="90000"/>
              </a:lnSpc>
              <a:spcBef>
                <a:spcPts val="0"/>
              </a:spcBef>
              <a:spcAft>
                <a:spcPts val="600"/>
              </a:spcAft>
              <a:buFont typeface="+mj-lt"/>
              <a:buNone/>
              <a:defRPr sz="1400" b="0" i="0">
                <a:solidFill>
                  <a:schemeClr val="tx1"/>
                </a:solidFill>
                <a:latin typeface="+mj-lt"/>
                <a:cs typeface="Verdana" panose="020B0604030504040204" pitchFamily="34" charset="0"/>
              </a:defRPr>
            </a:lvl1pPr>
            <a:lvl2pPr marL="914400" indent="-457200" defTabSz="914400">
              <a:lnSpc>
                <a:spcPct val="90000"/>
              </a:lnSpc>
              <a:spcBef>
                <a:spcPts val="0"/>
              </a:spcBef>
              <a:spcAft>
                <a:spcPts val="600"/>
              </a:spcAft>
              <a:buFont typeface="+mj-lt"/>
              <a:buAutoNum type="arabicPeriod"/>
              <a:defRPr sz="1400" b="0" i="0">
                <a:solidFill>
                  <a:schemeClr val="tx1"/>
                </a:solidFill>
                <a:latin typeface="+mj-lt"/>
                <a:cs typeface="Verdana" panose="020B0604030504040204" pitchFamily="34" charset="0"/>
              </a:defRPr>
            </a:lvl2pPr>
            <a:lvl3pPr marL="1371600" indent="-457200" defTabSz="914400">
              <a:lnSpc>
                <a:spcPct val="90000"/>
              </a:lnSpc>
              <a:spcBef>
                <a:spcPts val="0"/>
              </a:spcBef>
              <a:spcAft>
                <a:spcPts val="600"/>
              </a:spcAft>
              <a:buFont typeface="+mj-lt"/>
              <a:buAutoNum type="arabicPeriod"/>
              <a:defRPr sz="1400" b="0" i="0">
                <a:solidFill>
                  <a:schemeClr val="tx1"/>
                </a:solidFill>
                <a:latin typeface="+mj-lt"/>
                <a:cs typeface="Verdana" panose="020B0604030504040204" pitchFamily="34" charset="0"/>
              </a:defRPr>
            </a:lvl3pPr>
            <a:lvl4pPr marL="1371600" indent="0">
              <a:buFont typeface="+mj-lt"/>
              <a:buNone/>
              <a:defRPr sz="1200" b="0" i="0">
                <a:solidFill>
                  <a:schemeClr val="bg1"/>
                </a:solidFill>
                <a:latin typeface="Arial" panose="020B0604020202020204" pitchFamily="34" charset="0"/>
                <a:cs typeface="Arial" panose="020B0604020202020204" pitchFamily="34" charset="0"/>
              </a:defRPr>
            </a:lvl4pPr>
            <a:lvl5pPr marL="1828800" indent="0">
              <a:buFont typeface="+mj-lt"/>
              <a:buNone/>
              <a:defRPr sz="1200" b="0" i="0">
                <a:solidFill>
                  <a:schemeClr val="bg1"/>
                </a:solidFill>
                <a:latin typeface="Arial" panose="020B0604020202020204" pitchFamily="34" charset="0"/>
                <a:cs typeface="Arial" panose="020B0604020202020204" pitchFamily="34" charset="0"/>
              </a:defRPr>
            </a:lvl5pPr>
          </a:lstStyle>
          <a:p>
            <a:pPr lvl="0"/>
            <a:r>
              <a:rPr lang="en-US"/>
              <a:t>Avenir Regular, 14pt</a:t>
            </a:r>
          </a:p>
          <a:p>
            <a:pPr lvl="1"/>
            <a:r>
              <a:rPr lang="en-US"/>
              <a:t>Avenir Regular, 14pt</a:t>
            </a:r>
          </a:p>
          <a:p>
            <a:pPr lvl="2"/>
            <a:r>
              <a:rPr lang="en-US"/>
              <a:t>Avenir Regular, 14pt</a:t>
            </a:r>
          </a:p>
        </p:txBody>
      </p:sp>
      <p:sp>
        <p:nvSpPr>
          <p:cNvPr id="5" name="Title 21">
            <a:extLst>
              <a:ext uri="{FF2B5EF4-FFF2-40B4-BE49-F238E27FC236}">
                <a16:creationId xmlns:a16="http://schemas.microsoft.com/office/drawing/2014/main" id="{78C32ABF-F81A-627A-D908-766763D8934D}"/>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6" name="Text Placeholder 5">
            <a:extLst>
              <a:ext uri="{FF2B5EF4-FFF2-40B4-BE49-F238E27FC236}">
                <a16:creationId xmlns:a16="http://schemas.microsoft.com/office/drawing/2014/main" id="{27206F55-8B70-544E-16A9-FBA4D2E65AF9}"/>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8" name="Text Placeholder 5">
            <a:extLst>
              <a:ext uri="{FF2B5EF4-FFF2-40B4-BE49-F238E27FC236}">
                <a16:creationId xmlns:a16="http://schemas.microsoft.com/office/drawing/2014/main" id="{5AB5C48A-21CF-82EE-C567-73A8A68AE49C}"/>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42567527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14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4016550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B4E0091-9F09-EF4F-BE8E-6346400AB3C2}"/>
              </a:ext>
            </a:extLst>
          </p:cNvPr>
          <p:cNvSpPr>
            <a:spLocks noGrp="1"/>
          </p:cNvSpPr>
          <p:nvPr>
            <p:ph type="body" idx="14" hasCustomPrompt="1"/>
          </p:nvPr>
        </p:nvSpPr>
        <p:spPr>
          <a:xfrm>
            <a:off x="644350" y="2019130"/>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1020F881-45B1-FE5B-00BE-BD2D211C6676}"/>
              </a:ext>
            </a:extLst>
          </p:cNvPr>
          <p:cNvSpPr>
            <a:spLocks noGrp="1"/>
          </p:cNvSpPr>
          <p:nvPr>
            <p:ph type="body" sz="quarter" idx="18" hasCustomPrompt="1"/>
          </p:nvPr>
        </p:nvSpPr>
        <p:spPr>
          <a:xfrm>
            <a:off x="644350" y="2717571"/>
            <a:ext cx="10884608" cy="3172241"/>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bg1"/>
                </a:solidFill>
              </a:defRPr>
            </a:lvl4pPr>
          </a:lstStyle>
          <a:p>
            <a:pPr lvl="0"/>
            <a:r>
              <a:rPr lang="en-US"/>
              <a:t>Avenir Regular, 12pt</a:t>
            </a:r>
          </a:p>
          <a:p>
            <a:pPr lvl="1"/>
            <a:r>
              <a:rPr lang="en-US"/>
              <a:t>Avenir Regular, 12pt</a:t>
            </a:r>
          </a:p>
          <a:p>
            <a:pPr lvl="2"/>
            <a:r>
              <a:rPr lang="en-US"/>
              <a:t>Avenir Regular, 12pt</a:t>
            </a:r>
          </a:p>
        </p:txBody>
      </p:sp>
      <p:sp>
        <p:nvSpPr>
          <p:cNvPr id="20" name="Text Placeholder 2">
            <a:extLst>
              <a:ext uri="{FF2B5EF4-FFF2-40B4-BE49-F238E27FC236}">
                <a16:creationId xmlns:a16="http://schemas.microsoft.com/office/drawing/2014/main" id="{AB404E37-06F1-927E-446A-FE856F2BAC83}"/>
              </a:ext>
            </a:extLst>
          </p:cNvPr>
          <p:cNvSpPr>
            <a:spLocks noGrp="1"/>
          </p:cNvSpPr>
          <p:nvPr>
            <p:ph type="body" idx="20" hasCustomPrompt="1"/>
          </p:nvPr>
        </p:nvSpPr>
        <p:spPr>
          <a:xfrm>
            <a:off x="644350" y="2360655"/>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Initial Caps) 12pt</a:t>
            </a:r>
          </a:p>
        </p:txBody>
      </p:sp>
      <p:sp>
        <p:nvSpPr>
          <p:cNvPr id="6" name="Title 21">
            <a:extLst>
              <a:ext uri="{FF2B5EF4-FFF2-40B4-BE49-F238E27FC236}">
                <a16:creationId xmlns:a16="http://schemas.microsoft.com/office/drawing/2014/main" id="{055D9D45-6F2F-3752-46B0-2251D209247A}"/>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7" name="Text Placeholder 5">
            <a:extLst>
              <a:ext uri="{FF2B5EF4-FFF2-40B4-BE49-F238E27FC236}">
                <a16:creationId xmlns:a16="http://schemas.microsoft.com/office/drawing/2014/main" id="{6B43F923-1ACD-BA32-180D-352ED77A8A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8" name="Text Placeholder 5">
            <a:extLst>
              <a:ext uri="{FF2B5EF4-FFF2-40B4-BE49-F238E27FC236}">
                <a16:creationId xmlns:a16="http://schemas.microsoft.com/office/drawing/2014/main" id="{013E646E-D72C-CC1D-23C3-77607389E389}"/>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01721518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10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95459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9E364E52-38EC-8B30-3E76-9C49979A37CB}"/>
              </a:ext>
            </a:extLst>
          </p:cNvPr>
          <p:cNvSpPr>
            <a:spLocks noGrp="1"/>
          </p:cNvSpPr>
          <p:nvPr>
            <p:ph type="body" idx="14" hasCustomPrompt="1"/>
          </p:nvPr>
        </p:nvSpPr>
        <p:spPr>
          <a:xfrm>
            <a:off x="644349" y="2025387"/>
            <a:ext cx="7227375" cy="341525"/>
          </a:xfrm>
          <a:prstGeom prst="rect">
            <a:avLst/>
          </a:prstGeom>
          <a:solidFill>
            <a:schemeClr val="tx1">
              <a:lumMod val="90000"/>
              <a:lumOff val="10000"/>
            </a:schemeClr>
          </a:solidFill>
        </p:spPr>
        <p:txBody>
          <a:bodyPr vert="horz" lIns="0" tIns="0" rIns="0" bIns="0" rtlCol="0" anchor="ctr">
            <a:noAutofit/>
          </a:bodyPr>
          <a:lstStyle>
            <a:lvl1pPr>
              <a:defRPr lang="en-US" b="1" cap="none" dirty="0">
                <a:latin typeface="+mj-lt"/>
              </a:defRPr>
            </a:lvl1pPr>
          </a:lstStyle>
          <a:p>
            <a:pPr marL="112713" marR="0" lvl="0" fontAlgn="auto">
              <a:spcBef>
                <a:spcPts val="0"/>
              </a:spcBef>
              <a:spcAft>
                <a:spcPts val="0"/>
              </a:spcAft>
              <a:buClrTx/>
              <a:buSzTx/>
              <a:tabLst/>
            </a:pPr>
            <a:r>
              <a:rPr lang="en-US"/>
              <a:t>Initial caps, Bold, 14pt</a:t>
            </a:r>
          </a:p>
        </p:txBody>
      </p:sp>
      <p:sp>
        <p:nvSpPr>
          <p:cNvPr id="7" name="Text Placeholder 6">
            <a:extLst>
              <a:ext uri="{FF2B5EF4-FFF2-40B4-BE49-F238E27FC236}">
                <a16:creationId xmlns:a16="http://schemas.microsoft.com/office/drawing/2014/main" id="{C7CBC097-2C98-0F2C-1E80-665000B0AA45}"/>
              </a:ext>
            </a:extLst>
          </p:cNvPr>
          <p:cNvSpPr>
            <a:spLocks noGrp="1"/>
          </p:cNvSpPr>
          <p:nvPr>
            <p:ph type="body" sz="quarter" idx="18" hasCustomPrompt="1"/>
          </p:nvPr>
        </p:nvSpPr>
        <p:spPr>
          <a:xfrm>
            <a:off x="644350" y="2723828"/>
            <a:ext cx="7227374"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7" name="Text Placeholder 2">
            <a:extLst>
              <a:ext uri="{FF2B5EF4-FFF2-40B4-BE49-F238E27FC236}">
                <a16:creationId xmlns:a16="http://schemas.microsoft.com/office/drawing/2014/main" id="{C88FE311-77AC-D11A-1A29-0B002687CF7D}"/>
              </a:ext>
            </a:extLst>
          </p:cNvPr>
          <p:cNvSpPr>
            <a:spLocks noGrp="1"/>
          </p:cNvSpPr>
          <p:nvPr>
            <p:ph type="body" idx="24" hasCustomPrompt="1"/>
          </p:nvPr>
        </p:nvSpPr>
        <p:spPr>
          <a:xfrm>
            <a:off x="8398934" y="2019130"/>
            <a:ext cx="3148716" cy="341525"/>
          </a:xfrm>
          <a:prstGeom prst="rect">
            <a:avLst/>
          </a:prstGeom>
          <a:solidFill>
            <a:schemeClr val="accent1"/>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8" name="Text Placeholder 6">
            <a:extLst>
              <a:ext uri="{FF2B5EF4-FFF2-40B4-BE49-F238E27FC236}">
                <a16:creationId xmlns:a16="http://schemas.microsoft.com/office/drawing/2014/main" id="{5CDF04F5-CDFB-C167-8841-62D89E0B41E6}"/>
              </a:ext>
            </a:extLst>
          </p:cNvPr>
          <p:cNvSpPr>
            <a:spLocks noGrp="1"/>
          </p:cNvSpPr>
          <p:nvPr>
            <p:ph type="body" sz="quarter" idx="25" hasCustomPrompt="1"/>
          </p:nvPr>
        </p:nvSpPr>
        <p:spPr>
          <a:xfrm>
            <a:off x="8398935" y="2717571"/>
            <a:ext cx="3148716"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stStyle>
          <a:p>
            <a:pPr marL="112713" lvl="0"/>
            <a:r>
              <a:rPr lang="en-US"/>
              <a:t>Click to edit Master text styles (font size 12)</a:t>
            </a:r>
          </a:p>
          <a:p>
            <a:pPr lvl="1" indent="-234950"/>
            <a:r>
              <a:rPr lang="en-US"/>
              <a:t>Second level</a:t>
            </a:r>
          </a:p>
          <a:p>
            <a:pPr lvl="2"/>
            <a:r>
              <a:rPr lang="en-US"/>
              <a:t>Third level</a:t>
            </a:r>
          </a:p>
          <a:p>
            <a:pPr lvl="3"/>
            <a:r>
              <a:rPr lang="en-US"/>
              <a:t>Fourth level</a:t>
            </a:r>
          </a:p>
          <a:p>
            <a:pPr lvl="3"/>
            <a:r>
              <a:rPr lang="en-US"/>
              <a:t>Fifth level</a:t>
            </a:r>
          </a:p>
        </p:txBody>
      </p:sp>
      <p:sp>
        <p:nvSpPr>
          <p:cNvPr id="20" name="Text Placeholder 2">
            <a:extLst>
              <a:ext uri="{FF2B5EF4-FFF2-40B4-BE49-F238E27FC236}">
                <a16:creationId xmlns:a16="http://schemas.microsoft.com/office/drawing/2014/main" id="{03978B14-D4A8-A891-4CE6-F6973970DED0}"/>
              </a:ext>
            </a:extLst>
          </p:cNvPr>
          <p:cNvSpPr>
            <a:spLocks noGrp="1"/>
          </p:cNvSpPr>
          <p:nvPr>
            <p:ph type="body" idx="27" hasCustomPrompt="1"/>
          </p:nvPr>
        </p:nvSpPr>
        <p:spPr>
          <a:xfrm>
            <a:off x="644349" y="2357747"/>
            <a:ext cx="722737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capitalize first letters only), 12pt</a:t>
            </a:r>
          </a:p>
        </p:txBody>
      </p:sp>
      <p:sp>
        <p:nvSpPr>
          <p:cNvPr id="21" name="Text Placeholder 2">
            <a:extLst>
              <a:ext uri="{FF2B5EF4-FFF2-40B4-BE49-F238E27FC236}">
                <a16:creationId xmlns:a16="http://schemas.microsoft.com/office/drawing/2014/main" id="{A83BDE72-8815-38DD-A258-CA2A45575E45}"/>
              </a:ext>
            </a:extLst>
          </p:cNvPr>
          <p:cNvSpPr>
            <a:spLocks noGrp="1"/>
          </p:cNvSpPr>
          <p:nvPr>
            <p:ph type="body" idx="28" hasCustomPrompt="1"/>
          </p:nvPr>
        </p:nvSpPr>
        <p:spPr>
          <a:xfrm>
            <a:off x="8398934" y="2354411"/>
            <a:ext cx="3148716" cy="341525"/>
          </a:xfrm>
          <a:prstGeom prst="rect">
            <a:avLst/>
          </a:prstGeom>
          <a:solidFill>
            <a:schemeClr val="accent1"/>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Subtitle,12pt</a:t>
            </a:r>
          </a:p>
        </p:txBody>
      </p:sp>
      <p:sp>
        <p:nvSpPr>
          <p:cNvPr id="8" name="Title 21">
            <a:extLst>
              <a:ext uri="{FF2B5EF4-FFF2-40B4-BE49-F238E27FC236}">
                <a16:creationId xmlns:a16="http://schemas.microsoft.com/office/drawing/2014/main" id="{D8A7EB49-215A-8D4F-1DC4-21769F50099C}"/>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9" name="Text Placeholder 5">
            <a:extLst>
              <a:ext uri="{FF2B5EF4-FFF2-40B4-BE49-F238E27FC236}">
                <a16:creationId xmlns:a16="http://schemas.microsoft.com/office/drawing/2014/main" id="{53146FD6-9B45-88E9-E09E-E04276632424}"/>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1" name="Text Placeholder 5">
            <a:extLst>
              <a:ext uri="{FF2B5EF4-FFF2-40B4-BE49-F238E27FC236}">
                <a16:creationId xmlns:a16="http://schemas.microsoft.com/office/drawing/2014/main" id="{E26A8B68-A02D-6BBC-EADD-F94D3E1318B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96053352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2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487861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B8C2EDB-B5E2-8F43-AEE9-653722152283}"/>
              </a:ext>
            </a:extLst>
          </p:cNvPr>
          <p:cNvSpPr>
            <a:spLocks noGrp="1"/>
          </p:cNvSpPr>
          <p:nvPr>
            <p:ph type="body" idx="14" hasCustomPrompt="1"/>
          </p:nvPr>
        </p:nvSpPr>
        <p:spPr>
          <a:xfrm>
            <a:off x="652887" y="2023185"/>
            <a:ext cx="1088468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D2EAF4FA-6A82-5226-8479-D420FB8AB853}"/>
              </a:ext>
            </a:extLst>
          </p:cNvPr>
          <p:cNvSpPr>
            <a:spLocks noGrp="1"/>
          </p:cNvSpPr>
          <p:nvPr>
            <p:ph type="body" sz="quarter" idx="18" hasCustomPrompt="1"/>
          </p:nvPr>
        </p:nvSpPr>
        <p:spPr>
          <a:xfrm>
            <a:off x="652888" y="2721626"/>
            <a:ext cx="10884688" cy="3143991"/>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7" name="Text Placeholder 2">
            <a:extLst>
              <a:ext uri="{FF2B5EF4-FFF2-40B4-BE49-F238E27FC236}">
                <a16:creationId xmlns:a16="http://schemas.microsoft.com/office/drawing/2014/main" id="{C1BFAB39-80D0-48FD-04D4-6BBD16226CF5}"/>
              </a:ext>
            </a:extLst>
          </p:cNvPr>
          <p:cNvSpPr>
            <a:spLocks noGrp="1"/>
          </p:cNvSpPr>
          <p:nvPr>
            <p:ph type="body" idx="20" hasCustomPrompt="1"/>
          </p:nvPr>
        </p:nvSpPr>
        <p:spPr>
          <a:xfrm>
            <a:off x="652887" y="2364710"/>
            <a:ext cx="10884689"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cap="none" baseline="0" dirty="0">
                <a:solidFill>
                  <a:schemeClr val="bg1"/>
                </a:solidFill>
                <a:latin typeface="+mj-lt"/>
              </a:defRPr>
            </a:lvl1pPr>
          </a:lstStyle>
          <a:p>
            <a:pPr lvl="0"/>
            <a:r>
              <a:rPr lang="en-US"/>
              <a:t>Subtitle (chart units go here; capitalize first letters only), 12pt</a:t>
            </a:r>
          </a:p>
        </p:txBody>
      </p:sp>
      <p:sp>
        <p:nvSpPr>
          <p:cNvPr id="7" name="Title 21">
            <a:extLst>
              <a:ext uri="{FF2B5EF4-FFF2-40B4-BE49-F238E27FC236}">
                <a16:creationId xmlns:a16="http://schemas.microsoft.com/office/drawing/2014/main" id="{4ACAEEB1-B4A0-7C9B-4B12-04DB04C98F27}"/>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8" name="Text Placeholder 5">
            <a:extLst>
              <a:ext uri="{FF2B5EF4-FFF2-40B4-BE49-F238E27FC236}">
                <a16:creationId xmlns:a16="http://schemas.microsoft.com/office/drawing/2014/main" id="{65E5F6B8-0481-DA43-C6E1-A0E95B803F22}"/>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9" name="Text Placeholder 5">
            <a:extLst>
              <a:ext uri="{FF2B5EF4-FFF2-40B4-BE49-F238E27FC236}">
                <a16:creationId xmlns:a16="http://schemas.microsoft.com/office/drawing/2014/main" id="{6E54D96C-A45B-873D-A22C-A9FBBB11BBC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423585111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16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202539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2">
            <a:extLst>
              <a:ext uri="{FF2B5EF4-FFF2-40B4-BE49-F238E27FC236}">
                <a16:creationId xmlns:a16="http://schemas.microsoft.com/office/drawing/2014/main" id="{55C8A260-0F58-E844-39F1-5F49EE0F94B5}"/>
              </a:ext>
            </a:extLst>
          </p:cNvPr>
          <p:cNvSpPr>
            <a:spLocks noGrp="1"/>
          </p:cNvSpPr>
          <p:nvPr>
            <p:ph type="body" idx="14" hasCustomPrompt="1"/>
          </p:nvPr>
        </p:nvSpPr>
        <p:spPr>
          <a:xfrm>
            <a:off x="650489"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8" name="Text Placeholder 6">
            <a:extLst>
              <a:ext uri="{FF2B5EF4-FFF2-40B4-BE49-F238E27FC236}">
                <a16:creationId xmlns:a16="http://schemas.microsoft.com/office/drawing/2014/main" id="{D091D6E4-188D-BCB1-B8CD-082C88FE469B}"/>
              </a:ext>
            </a:extLst>
          </p:cNvPr>
          <p:cNvSpPr>
            <a:spLocks noGrp="1"/>
          </p:cNvSpPr>
          <p:nvPr>
            <p:ph type="body" sz="quarter" idx="18" hasCustomPrompt="1"/>
          </p:nvPr>
        </p:nvSpPr>
        <p:spPr>
          <a:xfrm>
            <a:off x="650491" y="2717571"/>
            <a:ext cx="5181904" cy="3163276"/>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sz="1200" dirty="0">
                <a:solidFill>
                  <a:schemeClr val="tx1"/>
                </a:solidFill>
                <a:latin typeface="+mj-lt"/>
                <a:ea typeface="Verdana" panose="020B0604030504040204" pitchFamily="34" charset="0"/>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9" name="Text Placeholder 2">
            <a:extLst>
              <a:ext uri="{FF2B5EF4-FFF2-40B4-BE49-F238E27FC236}">
                <a16:creationId xmlns:a16="http://schemas.microsoft.com/office/drawing/2014/main" id="{9B749A4B-CD39-B206-41E2-DA24E77CDF3A}"/>
              </a:ext>
            </a:extLst>
          </p:cNvPr>
          <p:cNvSpPr>
            <a:spLocks noGrp="1"/>
          </p:cNvSpPr>
          <p:nvPr>
            <p:ph type="body" idx="20" hasCustomPrompt="1"/>
          </p:nvPr>
        </p:nvSpPr>
        <p:spPr>
          <a:xfrm>
            <a:off x="650489"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cap="none" baseline="0" dirty="0">
                <a:solidFill>
                  <a:schemeClr val="bg1"/>
                </a:solidFill>
                <a:latin typeface="+mj-lt"/>
              </a:defRPr>
            </a:lvl1pPr>
          </a:lstStyle>
          <a:p>
            <a:pPr lvl="0"/>
            <a:r>
              <a:rPr lang="en-US"/>
              <a:t>Subtitle (chart units go here) 12pt</a:t>
            </a:r>
          </a:p>
        </p:txBody>
      </p:sp>
      <p:sp>
        <p:nvSpPr>
          <p:cNvPr id="11" name="Text Placeholder 2">
            <a:extLst>
              <a:ext uri="{FF2B5EF4-FFF2-40B4-BE49-F238E27FC236}">
                <a16:creationId xmlns:a16="http://schemas.microsoft.com/office/drawing/2014/main" id="{8D2A0C92-7D27-D527-154B-6824E9752E39}"/>
              </a:ext>
            </a:extLst>
          </p:cNvPr>
          <p:cNvSpPr>
            <a:spLocks noGrp="1"/>
          </p:cNvSpPr>
          <p:nvPr>
            <p:ph type="body" idx="21" hasCustomPrompt="1"/>
          </p:nvPr>
        </p:nvSpPr>
        <p:spPr>
          <a:xfrm>
            <a:off x="6359603"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0806D24D-057B-98CE-B695-8C1E972501FD}"/>
              </a:ext>
            </a:extLst>
          </p:cNvPr>
          <p:cNvSpPr>
            <a:spLocks noGrp="1"/>
          </p:cNvSpPr>
          <p:nvPr>
            <p:ph type="body" sz="quarter" idx="22" hasCustomPrompt="1"/>
          </p:nvPr>
        </p:nvSpPr>
        <p:spPr>
          <a:xfrm>
            <a:off x="6359604" y="2717571"/>
            <a:ext cx="5181905" cy="3163276"/>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tx1"/>
                </a:solidFill>
                <a:latin typeface="+mj-lt"/>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6" name="Text Placeholder 2">
            <a:extLst>
              <a:ext uri="{FF2B5EF4-FFF2-40B4-BE49-F238E27FC236}">
                <a16:creationId xmlns:a16="http://schemas.microsoft.com/office/drawing/2014/main" id="{2BFF645D-1721-6FAC-4122-D3A9FB771033}"/>
              </a:ext>
            </a:extLst>
          </p:cNvPr>
          <p:cNvSpPr>
            <a:spLocks noGrp="1"/>
          </p:cNvSpPr>
          <p:nvPr>
            <p:ph type="body" idx="23" hasCustomPrompt="1"/>
          </p:nvPr>
        </p:nvSpPr>
        <p:spPr>
          <a:xfrm>
            <a:off x="6359603"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i="0" cap="none" baseline="0" dirty="0">
                <a:solidFill>
                  <a:schemeClr val="bg1"/>
                </a:solidFill>
                <a:latin typeface="+mj-lt"/>
              </a:defRPr>
            </a:lvl1pPr>
          </a:lstStyle>
          <a:p>
            <a:pPr lvl="0"/>
            <a:r>
              <a:rPr lang="en-US"/>
              <a:t>Subtitle (chart units go here) 12pt</a:t>
            </a:r>
          </a:p>
        </p:txBody>
      </p:sp>
      <p:sp>
        <p:nvSpPr>
          <p:cNvPr id="22" name="Title 21">
            <a:extLst>
              <a:ext uri="{FF2B5EF4-FFF2-40B4-BE49-F238E27FC236}">
                <a16:creationId xmlns:a16="http://schemas.microsoft.com/office/drawing/2014/main" id="{BBC505E8-8815-07B0-52DB-2A290F57F082}"/>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23" name="Text Placeholder 5">
            <a:extLst>
              <a:ext uri="{FF2B5EF4-FFF2-40B4-BE49-F238E27FC236}">
                <a16:creationId xmlns:a16="http://schemas.microsoft.com/office/drawing/2014/main" id="{4AC86A2F-80C9-0745-37CA-CEA1E86DFCAD}"/>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25" name="Text Placeholder 5">
            <a:extLst>
              <a:ext uri="{FF2B5EF4-FFF2-40B4-BE49-F238E27FC236}">
                <a16:creationId xmlns:a16="http://schemas.microsoft.com/office/drawing/2014/main" id="{CCEDDA11-22BA-572C-A45B-4AB6425664E8}"/>
              </a:ext>
            </a:extLst>
          </p:cNvPr>
          <p:cNvSpPr>
            <a:spLocks noGrp="1"/>
          </p:cNvSpPr>
          <p:nvPr>
            <p:ph type="body" sz="quarter" idx="24"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129498897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221654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53314" y="2021670"/>
            <a:ext cx="3570583"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53315" y="2720111"/>
            <a:ext cx="3570583"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53314" y="2363195"/>
            <a:ext cx="3570583"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46" name="Text Placeholder 2">
            <a:extLst>
              <a:ext uri="{FF2B5EF4-FFF2-40B4-BE49-F238E27FC236}">
                <a16:creationId xmlns:a16="http://schemas.microsoft.com/office/drawing/2014/main" id="{0C28E7FD-E72C-A0EF-F382-F0A40FB00735}"/>
              </a:ext>
            </a:extLst>
          </p:cNvPr>
          <p:cNvSpPr>
            <a:spLocks noGrp="1"/>
          </p:cNvSpPr>
          <p:nvPr>
            <p:ph type="body" idx="21" hasCustomPrompt="1"/>
          </p:nvPr>
        </p:nvSpPr>
        <p:spPr>
          <a:xfrm>
            <a:off x="4751106" y="2019130"/>
            <a:ext cx="3524349" cy="341525"/>
          </a:xfrm>
          <a:prstGeom prst="rect">
            <a:avLst/>
          </a:prstGeom>
          <a:solidFill>
            <a:schemeClr val="tx1">
              <a:lumMod val="90000"/>
              <a:lumOff val="10000"/>
            </a:schemeClr>
          </a:solidFill>
        </p:spPr>
        <p:txBody>
          <a:bodyPr vert="horz" lIns="0" tIns="0" rIns="0" bIns="0" rtlCol="0" anchor="ctr">
            <a:noAutofit/>
          </a:bodyPr>
          <a:lstStyle>
            <a:lvl1pPr marL="109728">
              <a:defRPr lang="en-US" sz="1400" b="1" cap="none" baseline="0" dirty="0" smtClean="0">
                <a:solidFill>
                  <a:schemeClr val="bg1"/>
                </a:solidFill>
                <a:latin typeface="+mj-lt"/>
                <a:ea typeface="Verdana" panose="020B0604030504040204" pitchFamily="34" charset="0"/>
              </a:defRPr>
            </a:lvl1pPr>
          </a:lstStyle>
          <a:p>
            <a:r>
              <a:rPr lang="en-US"/>
              <a:t>Initial caps, font 14</a:t>
            </a:r>
          </a:p>
        </p:txBody>
      </p:sp>
      <p:sp>
        <p:nvSpPr>
          <p:cNvPr id="47" name="Text Placeholder 6">
            <a:extLst>
              <a:ext uri="{FF2B5EF4-FFF2-40B4-BE49-F238E27FC236}">
                <a16:creationId xmlns:a16="http://schemas.microsoft.com/office/drawing/2014/main" id="{B946DECE-14E3-0516-9944-F5DCB73AF79E}"/>
              </a:ext>
            </a:extLst>
          </p:cNvPr>
          <p:cNvSpPr>
            <a:spLocks noGrp="1"/>
          </p:cNvSpPr>
          <p:nvPr>
            <p:ph type="body" sz="quarter" idx="22" hasCustomPrompt="1"/>
          </p:nvPr>
        </p:nvSpPr>
        <p:spPr>
          <a:xfrm>
            <a:off x="4751107" y="2717571"/>
            <a:ext cx="3524349"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48" name="Text Placeholder 2">
            <a:extLst>
              <a:ext uri="{FF2B5EF4-FFF2-40B4-BE49-F238E27FC236}">
                <a16:creationId xmlns:a16="http://schemas.microsoft.com/office/drawing/2014/main" id="{0529AB0D-EF11-2BBB-E3BB-EFA45316266B}"/>
              </a:ext>
            </a:extLst>
          </p:cNvPr>
          <p:cNvSpPr>
            <a:spLocks noGrp="1"/>
          </p:cNvSpPr>
          <p:nvPr>
            <p:ph type="body" idx="23" hasCustomPrompt="1"/>
          </p:nvPr>
        </p:nvSpPr>
        <p:spPr>
          <a:xfrm>
            <a:off x="4751106" y="2360655"/>
            <a:ext cx="3524349"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49" name="Text Placeholder 2">
            <a:extLst>
              <a:ext uri="{FF2B5EF4-FFF2-40B4-BE49-F238E27FC236}">
                <a16:creationId xmlns:a16="http://schemas.microsoft.com/office/drawing/2014/main" id="{226D9222-3818-970D-F01D-33D283624F08}"/>
              </a:ext>
            </a:extLst>
          </p:cNvPr>
          <p:cNvSpPr>
            <a:spLocks noGrp="1"/>
          </p:cNvSpPr>
          <p:nvPr>
            <p:ph type="body" idx="24" hasCustomPrompt="1"/>
          </p:nvPr>
        </p:nvSpPr>
        <p:spPr>
          <a:xfrm>
            <a:off x="8802664" y="2019130"/>
            <a:ext cx="2730248" cy="341525"/>
          </a:xfrm>
          <a:prstGeom prst="rect">
            <a:avLst/>
          </a:prstGeom>
          <a:solidFill>
            <a:schemeClr val="accent1"/>
          </a:solidFill>
        </p:spPr>
        <p:txBody>
          <a:bodyPr vert="horz" lIns="0" tIns="0" rIns="0" bIns="0" rtlCol="0" anchor="ctr">
            <a:noAutofit/>
          </a:bodyPr>
          <a:lstStyle>
            <a:lvl1pPr marL="109728">
              <a:defRPr lang="en-US" sz="1400" b="1" cap="none" baseline="0" dirty="0" smtClean="0">
                <a:solidFill>
                  <a:schemeClr val="bg1"/>
                </a:solidFill>
                <a:latin typeface="+mj-lt"/>
                <a:ea typeface="Verdana" panose="020B0604030504040204" pitchFamily="34" charset="0"/>
              </a:defRPr>
            </a:lvl1pPr>
          </a:lstStyle>
          <a:p>
            <a:r>
              <a:rPr lang="en-US"/>
              <a:t>Initial caps, font 14</a:t>
            </a:r>
          </a:p>
        </p:txBody>
      </p:sp>
      <p:sp>
        <p:nvSpPr>
          <p:cNvPr id="50" name="Text Placeholder 6">
            <a:extLst>
              <a:ext uri="{FF2B5EF4-FFF2-40B4-BE49-F238E27FC236}">
                <a16:creationId xmlns:a16="http://schemas.microsoft.com/office/drawing/2014/main" id="{2679AE19-53E7-1478-2C20-D89A1C418AE8}"/>
              </a:ext>
            </a:extLst>
          </p:cNvPr>
          <p:cNvSpPr>
            <a:spLocks noGrp="1"/>
          </p:cNvSpPr>
          <p:nvPr>
            <p:ph type="body" sz="quarter" idx="25" hasCustomPrompt="1"/>
          </p:nvPr>
        </p:nvSpPr>
        <p:spPr>
          <a:xfrm>
            <a:off x="8802665" y="2717571"/>
            <a:ext cx="2730248"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(font size 12)</a:t>
            </a:r>
          </a:p>
          <a:p>
            <a:pPr lvl="1" indent="-234950"/>
            <a:r>
              <a:rPr lang="en-US"/>
              <a:t>Second level</a:t>
            </a:r>
          </a:p>
          <a:p>
            <a:pPr lvl="2"/>
            <a:r>
              <a:rPr lang="en-US"/>
              <a:t>Third level</a:t>
            </a:r>
          </a:p>
          <a:p>
            <a:pPr lvl="3"/>
            <a:r>
              <a:rPr lang="en-US"/>
              <a:t>Fourth level</a:t>
            </a:r>
          </a:p>
          <a:p>
            <a:pPr lvl="3"/>
            <a:r>
              <a:rPr lang="en-US"/>
              <a:t>Fifth level</a:t>
            </a:r>
          </a:p>
        </p:txBody>
      </p:sp>
      <p:sp>
        <p:nvSpPr>
          <p:cNvPr id="51" name="Text Placeholder 2">
            <a:extLst>
              <a:ext uri="{FF2B5EF4-FFF2-40B4-BE49-F238E27FC236}">
                <a16:creationId xmlns:a16="http://schemas.microsoft.com/office/drawing/2014/main" id="{7E24B603-FC48-3116-AF6F-CE3B32B7B3FF}"/>
              </a:ext>
            </a:extLst>
          </p:cNvPr>
          <p:cNvSpPr>
            <a:spLocks noGrp="1"/>
          </p:cNvSpPr>
          <p:nvPr>
            <p:ph type="body" idx="26" hasCustomPrompt="1"/>
          </p:nvPr>
        </p:nvSpPr>
        <p:spPr>
          <a:xfrm>
            <a:off x="8802664" y="2360655"/>
            <a:ext cx="2730248" cy="341525"/>
          </a:xfrm>
          <a:prstGeom prst="rect">
            <a:avLst/>
          </a:prstGeom>
          <a:solidFill>
            <a:schemeClr val="accent1"/>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9" name="Title 21">
            <a:extLst>
              <a:ext uri="{FF2B5EF4-FFF2-40B4-BE49-F238E27FC236}">
                <a16:creationId xmlns:a16="http://schemas.microsoft.com/office/drawing/2014/main" id="{6DD1404F-8CB7-F046-0166-510C86848A0C}"/>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10" name="Text Placeholder 5">
            <a:extLst>
              <a:ext uri="{FF2B5EF4-FFF2-40B4-BE49-F238E27FC236}">
                <a16:creationId xmlns:a16="http://schemas.microsoft.com/office/drawing/2014/main" id="{8AE05CD6-7E91-B386-CA26-CA29291429E3}"/>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1" name="Text Placeholder 5">
            <a:extLst>
              <a:ext uri="{FF2B5EF4-FFF2-40B4-BE49-F238E27FC236}">
                <a16:creationId xmlns:a16="http://schemas.microsoft.com/office/drawing/2014/main" id="{44A509F7-859E-D2F4-028E-25E8DAEF9490}"/>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43856130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117255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44350" y="2023185"/>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44352" y="2721627"/>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44350" y="2364710"/>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12" name="Title 21">
            <a:extLst>
              <a:ext uri="{FF2B5EF4-FFF2-40B4-BE49-F238E27FC236}">
                <a16:creationId xmlns:a16="http://schemas.microsoft.com/office/drawing/2014/main" id="{636F0AD3-3C76-3D47-D7C2-2855C7195C56}"/>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14" name="Text Placeholder 5">
            <a:extLst>
              <a:ext uri="{FF2B5EF4-FFF2-40B4-BE49-F238E27FC236}">
                <a16:creationId xmlns:a16="http://schemas.microsoft.com/office/drawing/2014/main" id="{30C0FA64-CD89-B89F-4F58-C7DF50384877}"/>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5" name="Text Placeholder 5">
            <a:extLst>
              <a:ext uri="{FF2B5EF4-FFF2-40B4-BE49-F238E27FC236}">
                <a16:creationId xmlns:a16="http://schemas.microsoft.com/office/drawing/2014/main" id="{9596A935-52B0-4E98-4966-5DC1C3C7EDB7}"/>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0" name="Text Placeholder 2">
            <a:extLst>
              <a:ext uri="{FF2B5EF4-FFF2-40B4-BE49-F238E27FC236}">
                <a16:creationId xmlns:a16="http://schemas.microsoft.com/office/drawing/2014/main" id="{804D0C8B-2F99-B208-99FA-12E8D5662D0D}"/>
              </a:ext>
            </a:extLst>
          </p:cNvPr>
          <p:cNvSpPr>
            <a:spLocks noGrp="1"/>
          </p:cNvSpPr>
          <p:nvPr>
            <p:ph type="body" idx="28" hasCustomPrompt="1"/>
          </p:nvPr>
        </p:nvSpPr>
        <p:spPr>
          <a:xfrm>
            <a:off x="4500710" y="2009703"/>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5" name="Text Placeholder 6">
            <a:extLst>
              <a:ext uri="{FF2B5EF4-FFF2-40B4-BE49-F238E27FC236}">
                <a16:creationId xmlns:a16="http://schemas.microsoft.com/office/drawing/2014/main" id="{2BF34A54-2E86-13C3-21FF-66FA5FBDEEF2}"/>
              </a:ext>
            </a:extLst>
          </p:cNvPr>
          <p:cNvSpPr>
            <a:spLocks noGrp="1"/>
          </p:cNvSpPr>
          <p:nvPr>
            <p:ph type="body" sz="quarter" idx="29" hasCustomPrompt="1"/>
          </p:nvPr>
        </p:nvSpPr>
        <p:spPr>
          <a:xfrm>
            <a:off x="4500712" y="2708145"/>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6" name="Text Placeholder 2">
            <a:extLst>
              <a:ext uri="{FF2B5EF4-FFF2-40B4-BE49-F238E27FC236}">
                <a16:creationId xmlns:a16="http://schemas.microsoft.com/office/drawing/2014/main" id="{FA243C45-A216-36A4-BC71-20BB89216F42}"/>
              </a:ext>
            </a:extLst>
          </p:cNvPr>
          <p:cNvSpPr>
            <a:spLocks noGrp="1"/>
          </p:cNvSpPr>
          <p:nvPr>
            <p:ph type="body" idx="30" hasCustomPrompt="1"/>
          </p:nvPr>
        </p:nvSpPr>
        <p:spPr>
          <a:xfrm>
            <a:off x="4500710" y="2351228"/>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27" name="Text Placeholder 2">
            <a:extLst>
              <a:ext uri="{FF2B5EF4-FFF2-40B4-BE49-F238E27FC236}">
                <a16:creationId xmlns:a16="http://schemas.microsoft.com/office/drawing/2014/main" id="{E8C6CAE6-0C5C-B9DE-8F61-C9B4B09DCF47}"/>
              </a:ext>
            </a:extLst>
          </p:cNvPr>
          <p:cNvSpPr>
            <a:spLocks noGrp="1"/>
          </p:cNvSpPr>
          <p:nvPr>
            <p:ph type="body" idx="31" hasCustomPrompt="1"/>
          </p:nvPr>
        </p:nvSpPr>
        <p:spPr>
          <a:xfrm>
            <a:off x="8250224" y="2023185"/>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8" name="Text Placeholder 6">
            <a:extLst>
              <a:ext uri="{FF2B5EF4-FFF2-40B4-BE49-F238E27FC236}">
                <a16:creationId xmlns:a16="http://schemas.microsoft.com/office/drawing/2014/main" id="{419ADD12-5D61-243E-96FC-67C46E96054C}"/>
              </a:ext>
            </a:extLst>
          </p:cNvPr>
          <p:cNvSpPr>
            <a:spLocks noGrp="1"/>
          </p:cNvSpPr>
          <p:nvPr>
            <p:ph type="body" sz="quarter" idx="32" hasCustomPrompt="1"/>
          </p:nvPr>
        </p:nvSpPr>
        <p:spPr>
          <a:xfrm>
            <a:off x="8250224" y="2721627"/>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9" name="Text Placeholder 2">
            <a:extLst>
              <a:ext uri="{FF2B5EF4-FFF2-40B4-BE49-F238E27FC236}">
                <a16:creationId xmlns:a16="http://schemas.microsoft.com/office/drawing/2014/main" id="{511B6B4D-BFB4-082B-AE44-B91E211FAED3}"/>
              </a:ext>
            </a:extLst>
          </p:cNvPr>
          <p:cNvSpPr>
            <a:spLocks noGrp="1"/>
          </p:cNvSpPr>
          <p:nvPr>
            <p:ph type="body" idx="33" hasCustomPrompt="1"/>
          </p:nvPr>
        </p:nvSpPr>
        <p:spPr>
          <a:xfrm>
            <a:off x="8250224" y="2364710"/>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subtitle (chart units go here) 12pt</a:t>
            </a:r>
          </a:p>
        </p:txBody>
      </p:sp>
    </p:spTree>
    <p:extLst>
      <p:ext uri="{BB962C8B-B14F-4D97-AF65-F5344CB8AC3E}">
        <p14:creationId xmlns:p14="http://schemas.microsoft.com/office/powerpoint/2010/main" val="1674126738"/>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3232352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11">
            <a:extLst>
              <a:ext uri="{FF2B5EF4-FFF2-40B4-BE49-F238E27FC236}">
                <a16:creationId xmlns:a16="http://schemas.microsoft.com/office/drawing/2014/main" id="{A1B000DB-E4F0-DEAD-FA45-A418E66E3380}"/>
              </a:ext>
            </a:extLst>
          </p:cNvPr>
          <p:cNvSpPr>
            <a:spLocks noGrp="1"/>
          </p:cNvSpPr>
          <p:nvPr>
            <p:ph type="pic" sz="quarter" idx="13"/>
          </p:nvPr>
        </p:nvSpPr>
        <p:spPr>
          <a:xfrm>
            <a:off x="1301828" y="2129648"/>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0" name="Picture Placeholder 11">
            <a:extLst>
              <a:ext uri="{FF2B5EF4-FFF2-40B4-BE49-F238E27FC236}">
                <a16:creationId xmlns:a16="http://schemas.microsoft.com/office/drawing/2014/main" id="{FA2E9889-8701-66B9-8D8F-6791F44681C1}"/>
              </a:ext>
            </a:extLst>
          </p:cNvPr>
          <p:cNvSpPr>
            <a:spLocks noGrp="1"/>
          </p:cNvSpPr>
          <p:nvPr>
            <p:ph type="pic" sz="quarter" idx="14"/>
          </p:nvPr>
        </p:nvSpPr>
        <p:spPr>
          <a:xfrm>
            <a:off x="3933314"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1" name="Picture Placeholder 11">
            <a:extLst>
              <a:ext uri="{FF2B5EF4-FFF2-40B4-BE49-F238E27FC236}">
                <a16:creationId xmlns:a16="http://schemas.microsoft.com/office/drawing/2014/main" id="{95B76C5D-52A6-E532-D92C-EF815688CDE2}"/>
              </a:ext>
            </a:extLst>
          </p:cNvPr>
          <p:cNvSpPr>
            <a:spLocks noGrp="1"/>
          </p:cNvSpPr>
          <p:nvPr>
            <p:ph type="pic" sz="quarter" idx="15"/>
          </p:nvPr>
        </p:nvSpPr>
        <p:spPr>
          <a:xfrm>
            <a:off x="6564800"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2" name="Picture Placeholder 11">
            <a:extLst>
              <a:ext uri="{FF2B5EF4-FFF2-40B4-BE49-F238E27FC236}">
                <a16:creationId xmlns:a16="http://schemas.microsoft.com/office/drawing/2014/main" id="{C60FBCDE-C2A2-353D-4B35-0AFFD31CAC27}"/>
              </a:ext>
            </a:extLst>
          </p:cNvPr>
          <p:cNvSpPr>
            <a:spLocks noGrp="1"/>
          </p:cNvSpPr>
          <p:nvPr>
            <p:ph type="pic" sz="quarter" idx="16"/>
          </p:nvPr>
        </p:nvSpPr>
        <p:spPr>
          <a:xfrm>
            <a:off x="9196286"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28" name="Text Placeholder 20">
            <a:extLst>
              <a:ext uri="{FF2B5EF4-FFF2-40B4-BE49-F238E27FC236}">
                <a16:creationId xmlns:a16="http://schemas.microsoft.com/office/drawing/2014/main" id="{0A071DCE-FD88-CDFE-ACD4-A4C27439F225}"/>
              </a:ext>
            </a:extLst>
          </p:cNvPr>
          <p:cNvSpPr>
            <a:spLocks noGrp="1"/>
          </p:cNvSpPr>
          <p:nvPr>
            <p:ph type="body" sz="quarter" idx="26" hasCustomPrompt="1"/>
          </p:nvPr>
        </p:nvSpPr>
        <p:spPr>
          <a:xfrm>
            <a:off x="1083194" y="4827350"/>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29" name="Text Placeholder 20">
            <a:extLst>
              <a:ext uri="{FF2B5EF4-FFF2-40B4-BE49-F238E27FC236}">
                <a16:creationId xmlns:a16="http://schemas.microsoft.com/office/drawing/2014/main" id="{B66259D1-2BA0-21F9-FCE6-470C17535879}"/>
              </a:ext>
            </a:extLst>
          </p:cNvPr>
          <p:cNvSpPr>
            <a:spLocks noGrp="1"/>
          </p:cNvSpPr>
          <p:nvPr>
            <p:ph type="body" sz="quarter" idx="27" hasCustomPrompt="1"/>
          </p:nvPr>
        </p:nvSpPr>
        <p:spPr>
          <a:xfrm>
            <a:off x="3714831"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0" name="Text Placeholder 20">
            <a:extLst>
              <a:ext uri="{FF2B5EF4-FFF2-40B4-BE49-F238E27FC236}">
                <a16:creationId xmlns:a16="http://schemas.microsoft.com/office/drawing/2014/main" id="{7F1DB61B-D81B-6990-4A4F-2125CCE53451}"/>
              </a:ext>
            </a:extLst>
          </p:cNvPr>
          <p:cNvSpPr>
            <a:spLocks noGrp="1"/>
          </p:cNvSpPr>
          <p:nvPr>
            <p:ph type="body" sz="quarter" idx="28" hasCustomPrompt="1"/>
          </p:nvPr>
        </p:nvSpPr>
        <p:spPr>
          <a:xfrm>
            <a:off x="6346468"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1" name="Text Placeholder 20">
            <a:extLst>
              <a:ext uri="{FF2B5EF4-FFF2-40B4-BE49-F238E27FC236}">
                <a16:creationId xmlns:a16="http://schemas.microsoft.com/office/drawing/2014/main" id="{006D3BA0-CAB7-F284-64BA-BC5E212D4738}"/>
              </a:ext>
            </a:extLst>
          </p:cNvPr>
          <p:cNvSpPr>
            <a:spLocks noGrp="1"/>
          </p:cNvSpPr>
          <p:nvPr>
            <p:ph type="body" sz="quarter" idx="29" hasCustomPrompt="1"/>
          </p:nvPr>
        </p:nvSpPr>
        <p:spPr>
          <a:xfrm>
            <a:off x="8978105"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 name="Title 21">
            <a:extLst>
              <a:ext uri="{FF2B5EF4-FFF2-40B4-BE49-F238E27FC236}">
                <a16:creationId xmlns:a16="http://schemas.microsoft.com/office/drawing/2014/main" id="{D4449017-7AF2-5185-36E6-C88781E8D790}"/>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4" name="Text Placeholder 5">
            <a:extLst>
              <a:ext uri="{FF2B5EF4-FFF2-40B4-BE49-F238E27FC236}">
                <a16:creationId xmlns:a16="http://schemas.microsoft.com/office/drawing/2014/main" id="{506E231C-EFED-6FAD-5495-AB7F31F6B6CA}"/>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5" name="Text Placeholder 5">
            <a:extLst>
              <a:ext uri="{FF2B5EF4-FFF2-40B4-BE49-F238E27FC236}">
                <a16:creationId xmlns:a16="http://schemas.microsoft.com/office/drawing/2014/main" id="{07048A52-C1FE-4AC3-3229-A66FF2D0CA54}"/>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 name="Text Placeholder 20">
            <a:extLst>
              <a:ext uri="{FF2B5EF4-FFF2-40B4-BE49-F238E27FC236}">
                <a16:creationId xmlns:a16="http://schemas.microsoft.com/office/drawing/2014/main" id="{5D133F4A-E9EA-F666-ED6E-9CB23EA84CA0}"/>
              </a:ext>
            </a:extLst>
          </p:cNvPr>
          <p:cNvSpPr>
            <a:spLocks noGrp="1"/>
          </p:cNvSpPr>
          <p:nvPr>
            <p:ph type="body" sz="quarter" idx="22" hasCustomPrompt="1"/>
          </p:nvPr>
        </p:nvSpPr>
        <p:spPr>
          <a:xfrm>
            <a:off x="1083194" y="4118674"/>
            <a:ext cx="2161750" cy="432687"/>
          </a:xfrm>
          <a:prstGeom prst="rect">
            <a:avLst/>
          </a:prstGeom>
        </p:spPr>
        <p:txBody>
          <a:bodyPr>
            <a:noAutofit/>
          </a:bodyPr>
          <a:lstStyle>
            <a:lvl1pPr algn="ctr" rtl="0">
              <a:defRPr sz="1600" b="1" baseline="0">
                <a:solidFill>
                  <a:schemeClr val="accent1"/>
                </a:solidFill>
                <a:latin typeface="+mj-lt"/>
              </a:defRPr>
            </a:lvl1pPr>
          </a:lstStyle>
          <a:p>
            <a:pPr lvl="0"/>
            <a:r>
              <a:rPr lang="en-US"/>
              <a:t>Verdana Bold, 16pt</a:t>
            </a:r>
          </a:p>
        </p:txBody>
      </p:sp>
      <p:sp>
        <p:nvSpPr>
          <p:cNvPr id="6" name="Text Placeholder 20">
            <a:extLst>
              <a:ext uri="{FF2B5EF4-FFF2-40B4-BE49-F238E27FC236}">
                <a16:creationId xmlns:a16="http://schemas.microsoft.com/office/drawing/2014/main" id="{87A35EEA-579D-2787-BEF2-3051278B82E4}"/>
              </a:ext>
            </a:extLst>
          </p:cNvPr>
          <p:cNvSpPr>
            <a:spLocks noGrp="1"/>
          </p:cNvSpPr>
          <p:nvPr>
            <p:ph type="body" sz="quarter" idx="23" hasCustomPrompt="1"/>
          </p:nvPr>
        </p:nvSpPr>
        <p:spPr>
          <a:xfrm>
            <a:off x="3714831" y="4107005"/>
            <a:ext cx="2161750" cy="432687"/>
          </a:xfrm>
          <a:prstGeom prst="rect">
            <a:avLst/>
          </a:prstGeom>
        </p:spPr>
        <p:txBody>
          <a:bodyPr>
            <a:noAutofit/>
          </a:bodyPr>
          <a:lstStyle>
            <a:lvl1pPr algn="ctr" rtl="0">
              <a:defRPr sz="1600" b="1" baseline="0">
                <a:solidFill>
                  <a:schemeClr val="accent1"/>
                </a:solidFill>
                <a:latin typeface="+mj-lt"/>
              </a:defRPr>
            </a:lvl1pPr>
          </a:lstStyle>
          <a:p>
            <a:pPr lvl="0"/>
            <a:r>
              <a:rPr lang="en-US"/>
              <a:t>Verdana Bold, 16pt</a:t>
            </a:r>
          </a:p>
        </p:txBody>
      </p:sp>
      <p:sp>
        <p:nvSpPr>
          <p:cNvPr id="7" name="Text Placeholder 20">
            <a:extLst>
              <a:ext uri="{FF2B5EF4-FFF2-40B4-BE49-F238E27FC236}">
                <a16:creationId xmlns:a16="http://schemas.microsoft.com/office/drawing/2014/main" id="{45E81E04-1B34-AF51-2E5B-EC6229D11626}"/>
              </a:ext>
            </a:extLst>
          </p:cNvPr>
          <p:cNvSpPr>
            <a:spLocks noGrp="1"/>
          </p:cNvSpPr>
          <p:nvPr>
            <p:ph type="body" sz="quarter" idx="24" hasCustomPrompt="1"/>
          </p:nvPr>
        </p:nvSpPr>
        <p:spPr>
          <a:xfrm>
            <a:off x="6346468" y="4107005"/>
            <a:ext cx="2161750" cy="432687"/>
          </a:xfrm>
          <a:prstGeom prst="rect">
            <a:avLst/>
          </a:prstGeom>
        </p:spPr>
        <p:txBody>
          <a:bodyPr>
            <a:noAutofit/>
          </a:bodyPr>
          <a:lstStyle>
            <a:lvl1pPr algn="ctr" rtl="0">
              <a:defRPr sz="1600" b="1" baseline="0">
                <a:solidFill>
                  <a:schemeClr val="accent1"/>
                </a:solidFill>
                <a:latin typeface="+mj-lt"/>
              </a:defRPr>
            </a:lvl1pPr>
          </a:lstStyle>
          <a:p>
            <a:pPr marL="0" marR="0" lvl="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a:t>Verdana Bold, 16pt</a:t>
            </a:r>
          </a:p>
          <a:p>
            <a:pPr lvl="0"/>
            <a:endParaRPr lang="en-US"/>
          </a:p>
        </p:txBody>
      </p:sp>
      <p:sp>
        <p:nvSpPr>
          <p:cNvPr id="8" name="Text Placeholder 20">
            <a:extLst>
              <a:ext uri="{FF2B5EF4-FFF2-40B4-BE49-F238E27FC236}">
                <a16:creationId xmlns:a16="http://schemas.microsoft.com/office/drawing/2014/main" id="{0CA3E4C5-8F1A-8FD0-25EE-E07772F494E5}"/>
              </a:ext>
            </a:extLst>
          </p:cNvPr>
          <p:cNvSpPr>
            <a:spLocks noGrp="1"/>
          </p:cNvSpPr>
          <p:nvPr>
            <p:ph type="body" sz="quarter" idx="25" hasCustomPrompt="1"/>
          </p:nvPr>
        </p:nvSpPr>
        <p:spPr>
          <a:xfrm>
            <a:off x="8978105" y="4107005"/>
            <a:ext cx="2161750" cy="432687"/>
          </a:xfrm>
          <a:prstGeom prst="rect">
            <a:avLst/>
          </a:prstGeom>
        </p:spPr>
        <p:txBody>
          <a:bodyPr>
            <a:noAutofit/>
          </a:bodyPr>
          <a:lstStyle>
            <a:lvl1pPr algn="ctr" rtl="0">
              <a:defRPr sz="1600" b="1" baseline="0">
                <a:solidFill>
                  <a:schemeClr val="accent1"/>
                </a:solidFill>
                <a:latin typeface="+mj-lt"/>
              </a:defRPr>
            </a:lvl1pPr>
          </a:lstStyle>
          <a:p>
            <a:pPr marL="0" marR="0" lvl="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a:t>Verdana Bold, 16pt</a:t>
            </a:r>
          </a:p>
          <a:p>
            <a:pPr lvl="0"/>
            <a:endParaRPr lang="en-US"/>
          </a:p>
        </p:txBody>
      </p:sp>
    </p:spTree>
    <p:extLst>
      <p:ext uri="{BB962C8B-B14F-4D97-AF65-F5344CB8AC3E}">
        <p14:creationId xmlns:p14="http://schemas.microsoft.com/office/powerpoint/2010/main" val="389170401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34195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nchor="t"/>
          <a:lstStyle>
            <a:lvl1pPr>
              <a:defRPr lang="en-US" sz="2600" cap="none" baseline="0" dirty="0">
                <a:solidFill>
                  <a:schemeClr val="tx1"/>
                </a:solidFill>
                <a:latin typeface="+mj-lt"/>
              </a:defRPr>
            </a:lvl1pPr>
          </a:lstStyle>
          <a:p>
            <a:pPr lvl="0"/>
            <a:r>
              <a:rPr lang="en-US"/>
              <a:t>Avenir Next LT Pro Bold,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mj-lt"/>
                <a:cs typeface="Verdana" panose="020B0604030504040204" pitchFamily="34" charset="0"/>
              </a:rPr>
              <a:t>© Onyx Strategic Insights. Reproduction by written authorization only. </a:t>
            </a:r>
          </a:p>
        </p:txBody>
      </p:sp>
      <p:sp>
        <p:nvSpPr>
          <p:cNvPr id="15" name="Text Placeholder 6">
            <a:extLst>
              <a:ext uri="{FF2B5EF4-FFF2-40B4-BE49-F238E27FC236}">
                <a16:creationId xmlns:a16="http://schemas.microsoft.com/office/drawing/2014/main" id="{81C5EBF9-D6F4-2AD2-FAFC-544845924518}"/>
              </a:ext>
            </a:extLst>
          </p:cNvPr>
          <p:cNvSpPr>
            <a:spLocks noGrp="1"/>
          </p:cNvSpPr>
          <p:nvPr>
            <p:ph type="body" sz="quarter" idx="18" hasCustomPrompt="1"/>
          </p:nvPr>
        </p:nvSpPr>
        <p:spPr>
          <a:xfrm>
            <a:off x="5316728" y="836246"/>
            <a:ext cx="6226595" cy="5056554"/>
          </a:xfrm>
          <a:prstGeom prst="rect">
            <a:avLst/>
          </a:prstGeom>
          <a:solidFill>
            <a:schemeClr val="bg1">
              <a:lumMod val="95000"/>
            </a:schemeClr>
          </a:solidFill>
        </p:spPr>
        <p:txBody>
          <a:bodyPr vert="horz" lIns="45720" tIns="45720" rIns="45720" bIns="45720" rtlCol="0" anchor="ctr">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sz="1200" dirty="0">
                <a:solidFill>
                  <a:schemeClr val="tx1"/>
                </a:solidFill>
                <a:latin typeface="Verdana" panose="020B0604030504040204" pitchFamily="34" charset="0"/>
                <a:ea typeface="Verdana" panose="020B0604030504040204" pitchFamily="34" charset="0"/>
              </a:defRPr>
            </a:lvl5pPr>
          </a:lstStyle>
          <a:p>
            <a:pPr marL="112713" lvl="0"/>
            <a:r>
              <a:rPr lang="en-US"/>
              <a:t>Click to edit Master text styles (capitalize first letters only; no periods) (text alignment in the middle of figure) (font 14)</a:t>
            </a:r>
          </a:p>
          <a:p>
            <a:pPr lvl="1" indent="-234950"/>
            <a:r>
              <a:rPr lang="en-US"/>
              <a:t>Second level</a:t>
            </a:r>
          </a:p>
          <a:p>
            <a:pPr lvl="2"/>
            <a:r>
              <a:rPr lang="en-US"/>
              <a:t>Third level</a:t>
            </a:r>
          </a:p>
          <a:p>
            <a:pPr lvl="3"/>
            <a:r>
              <a:rPr lang="en-US"/>
              <a:t>Fourth level</a:t>
            </a:r>
          </a:p>
          <a:p>
            <a:pPr lvl="3"/>
            <a:r>
              <a:rPr lang="en-US"/>
              <a:t>Fifth level</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cxnSp>
        <p:nvCxnSpPr>
          <p:cNvPr id="6" name="Straight Connector 5">
            <a:extLst>
              <a:ext uri="{FF2B5EF4-FFF2-40B4-BE49-F238E27FC236}">
                <a16:creationId xmlns:a16="http://schemas.microsoft.com/office/drawing/2014/main" id="{2DC8A7C5-FEC3-3CFC-3933-5746816BA090}"/>
              </a:ext>
            </a:extLst>
          </p:cNvPr>
          <p:cNvCxnSpPr>
            <a:cxnSpLocks/>
          </p:cNvCxnSpPr>
          <p:nvPr userDrawn="1"/>
        </p:nvCxnSpPr>
        <p:spPr>
          <a:xfrm>
            <a:off x="5037177" y="1252288"/>
            <a:ext cx="0" cy="4158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57271"/>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34195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lstStyle>
            <a:lvl1pPr>
              <a:defRPr lang="en-US" sz="2600" cap="none" baseline="0" dirty="0">
                <a:latin typeface="+mj-lt"/>
              </a:defRPr>
            </a:lvl1pPr>
          </a:lstStyle>
          <a:p>
            <a:pPr lvl="0"/>
            <a:r>
              <a:rPr lang="en-US"/>
              <a:t>Avenir Next LT Pro Bold,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mj-lt"/>
                <a:cs typeface="Verdana" panose="020B0604030504040204" pitchFamily="34" charset="0"/>
              </a:rPr>
              <a:t>© Onyx Strategic Insights. Reproduction by written authorization only. </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10" name="Text Placeholder 7">
            <a:extLst>
              <a:ext uri="{FF2B5EF4-FFF2-40B4-BE49-F238E27FC236}">
                <a16:creationId xmlns:a16="http://schemas.microsoft.com/office/drawing/2014/main" id="{51EA8770-A105-B81D-16D5-1DD1998BA505}"/>
              </a:ext>
            </a:extLst>
          </p:cNvPr>
          <p:cNvSpPr>
            <a:spLocks noGrp="1"/>
          </p:cNvSpPr>
          <p:nvPr>
            <p:ph type="body" sz="quarter" idx="11" hasCustomPrompt="1"/>
          </p:nvPr>
        </p:nvSpPr>
        <p:spPr>
          <a:xfrm>
            <a:off x="5316727" y="273743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1" name="Text Placeholder 7">
            <a:extLst>
              <a:ext uri="{FF2B5EF4-FFF2-40B4-BE49-F238E27FC236}">
                <a16:creationId xmlns:a16="http://schemas.microsoft.com/office/drawing/2014/main" id="{8397F1D6-1A1B-6CB7-9F3A-995806E6A021}"/>
              </a:ext>
            </a:extLst>
          </p:cNvPr>
          <p:cNvSpPr>
            <a:spLocks noGrp="1"/>
          </p:cNvSpPr>
          <p:nvPr>
            <p:ph type="body" sz="quarter" idx="12" hasCustomPrompt="1"/>
          </p:nvPr>
        </p:nvSpPr>
        <p:spPr>
          <a:xfrm>
            <a:off x="5316727"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2" name="Text Placeholder 7">
            <a:extLst>
              <a:ext uri="{FF2B5EF4-FFF2-40B4-BE49-F238E27FC236}">
                <a16:creationId xmlns:a16="http://schemas.microsoft.com/office/drawing/2014/main" id="{74D5E7E2-03B5-1E0F-739E-B166BD9AD30F}"/>
              </a:ext>
            </a:extLst>
          </p:cNvPr>
          <p:cNvSpPr>
            <a:spLocks noGrp="1"/>
          </p:cNvSpPr>
          <p:nvPr>
            <p:ph type="body" sz="quarter" idx="24" hasCustomPrompt="1"/>
          </p:nvPr>
        </p:nvSpPr>
        <p:spPr>
          <a:xfrm>
            <a:off x="5316727" y="4219327"/>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3" name="Text Placeholder 7">
            <a:extLst>
              <a:ext uri="{FF2B5EF4-FFF2-40B4-BE49-F238E27FC236}">
                <a16:creationId xmlns:a16="http://schemas.microsoft.com/office/drawing/2014/main" id="{A4719FD0-D4AA-F92F-F361-791A2B65A151}"/>
              </a:ext>
            </a:extLst>
          </p:cNvPr>
          <p:cNvSpPr>
            <a:spLocks noGrp="1"/>
          </p:cNvSpPr>
          <p:nvPr>
            <p:ph type="body" sz="quarter" idx="25" hasCustomPrompt="1"/>
          </p:nvPr>
        </p:nvSpPr>
        <p:spPr>
          <a:xfrm>
            <a:off x="5316727"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6" name="Text Placeholder 7">
            <a:extLst>
              <a:ext uri="{FF2B5EF4-FFF2-40B4-BE49-F238E27FC236}">
                <a16:creationId xmlns:a16="http://schemas.microsoft.com/office/drawing/2014/main" id="{42F47C9D-1606-501D-CC5D-28B19FF40E8A}"/>
              </a:ext>
            </a:extLst>
          </p:cNvPr>
          <p:cNvSpPr>
            <a:spLocks noGrp="1"/>
          </p:cNvSpPr>
          <p:nvPr>
            <p:ph type="body" sz="quarter" idx="28" hasCustomPrompt="1"/>
          </p:nvPr>
        </p:nvSpPr>
        <p:spPr>
          <a:xfrm>
            <a:off x="5316727" y="125228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7" name="Text Placeholder 7">
            <a:extLst>
              <a:ext uri="{FF2B5EF4-FFF2-40B4-BE49-F238E27FC236}">
                <a16:creationId xmlns:a16="http://schemas.microsoft.com/office/drawing/2014/main" id="{BF842993-746A-EB3A-405D-0E40EB6E1F6E}"/>
              </a:ext>
            </a:extLst>
          </p:cNvPr>
          <p:cNvSpPr>
            <a:spLocks noGrp="1"/>
          </p:cNvSpPr>
          <p:nvPr>
            <p:ph type="body" sz="quarter" idx="29" hasCustomPrompt="1"/>
          </p:nvPr>
        </p:nvSpPr>
        <p:spPr>
          <a:xfrm>
            <a:off x="5316727"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9" name="Text Placeholder 7">
            <a:extLst>
              <a:ext uri="{FF2B5EF4-FFF2-40B4-BE49-F238E27FC236}">
                <a16:creationId xmlns:a16="http://schemas.microsoft.com/office/drawing/2014/main" id="{58EFA244-9F65-6F79-EA62-53DFB440657C}"/>
              </a:ext>
            </a:extLst>
          </p:cNvPr>
          <p:cNvSpPr>
            <a:spLocks noGrp="1"/>
          </p:cNvSpPr>
          <p:nvPr>
            <p:ph type="body" sz="quarter" idx="30" hasCustomPrompt="1"/>
          </p:nvPr>
        </p:nvSpPr>
        <p:spPr>
          <a:xfrm>
            <a:off x="8715632" y="2737439"/>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0" name="Text Placeholder 7">
            <a:extLst>
              <a:ext uri="{FF2B5EF4-FFF2-40B4-BE49-F238E27FC236}">
                <a16:creationId xmlns:a16="http://schemas.microsoft.com/office/drawing/2014/main" id="{A2124724-2628-00C0-7C4B-D08BA5A0FFB5}"/>
              </a:ext>
            </a:extLst>
          </p:cNvPr>
          <p:cNvSpPr>
            <a:spLocks noGrp="1"/>
          </p:cNvSpPr>
          <p:nvPr>
            <p:ph type="body" sz="quarter" idx="31" hasCustomPrompt="1"/>
          </p:nvPr>
        </p:nvSpPr>
        <p:spPr>
          <a:xfrm>
            <a:off x="8715632" y="3089862"/>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21" name="Text Placeholder 7">
            <a:extLst>
              <a:ext uri="{FF2B5EF4-FFF2-40B4-BE49-F238E27FC236}">
                <a16:creationId xmlns:a16="http://schemas.microsoft.com/office/drawing/2014/main" id="{4A67582E-6704-1C77-86A0-155E39E742C1}"/>
              </a:ext>
            </a:extLst>
          </p:cNvPr>
          <p:cNvSpPr>
            <a:spLocks noGrp="1"/>
          </p:cNvSpPr>
          <p:nvPr>
            <p:ph type="body" sz="quarter" idx="32" hasCustomPrompt="1"/>
          </p:nvPr>
        </p:nvSpPr>
        <p:spPr>
          <a:xfrm>
            <a:off x="8715632" y="4219328"/>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2" name="Text Placeholder 7">
            <a:extLst>
              <a:ext uri="{FF2B5EF4-FFF2-40B4-BE49-F238E27FC236}">
                <a16:creationId xmlns:a16="http://schemas.microsoft.com/office/drawing/2014/main" id="{40F27D5D-FCE2-4D9A-4983-33404D414B43}"/>
              </a:ext>
            </a:extLst>
          </p:cNvPr>
          <p:cNvSpPr>
            <a:spLocks noGrp="1"/>
          </p:cNvSpPr>
          <p:nvPr>
            <p:ph type="body" sz="quarter" idx="33" hasCustomPrompt="1"/>
          </p:nvPr>
        </p:nvSpPr>
        <p:spPr>
          <a:xfrm>
            <a:off x="8715632" y="4571751"/>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23" name="Text Placeholder 7">
            <a:extLst>
              <a:ext uri="{FF2B5EF4-FFF2-40B4-BE49-F238E27FC236}">
                <a16:creationId xmlns:a16="http://schemas.microsoft.com/office/drawing/2014/main" id="{98F6798D-9FBC-BEE9-2EF0-4FCE2949C521}"/>
              </a:ext>
            </a:extLst>
          </p:cNvPr>
          <p:cNvSpPr>
            <a:spLocks noGrp="1"/>
          </p:cNvSpPr>
          <p:nvPr>
            <p:ph type="body" sz="quarter" idx="34" hasCustomPrompt="1"/>
          </p:nvPr>
        </p:nvSpPr>
        <p:spPr>
          <a:xfrm>
            <a:off x="8715632" y="1252289"/>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4" name="Text Placeholder 7">
            <a:extLst>
              <a:ext uri="{FF2B5EF4-FFF2-40B4-BE49-F238E27FC236}">
                <a16:creationId xmlns:a16="http://schemas.microsoft.com/office/drawing/2014/main" id="{21FE3530-E021-724E-0763-B3A63356FA4F}"/>
              </a:ext>
            </a:extLst>
          </p:cNvPr>
          <p:cNvSpPr>
            <a:spLocks noGrp="1"/>
          </p:cNvSpPr>
          <p:nvPr>
            <p:ph type="body" sz="quarter" idx="35" hasCustomPrompt="1"/>
          </p:nvPr>
        </p:nvSpPr>
        <p:spPr>
          <a:xfrm>
            <a:off x="8715632" y="1604712"/>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cxnSp>
        <p:nvCxnSpPr>
          <p:cNvPr id="6" name="Straight Connector 5">
            <a:extLst>
              <a:ext uri="{FF2B5EF4-FFF2-40B4-BE49-F238E27FC236}">
                <a16:creationId xmlns:a16="http://schemas.microsoft.com/office/drawing/2014/main" id="{DC8EED7D-929A-0738-081B-F4874FB0F56D}"/>
              </a:ext>
            </a:extLst>
          </p:cNvPr>
          <p:cNvCxnSpPr>
            <a:cxnSpLocks/>
          </p:cNvCxnSpPr>
          <p:nvPr userDrawn="1"/>
        </p:nvCxnSpPr>
        <p:spPr>
          <a:xfrm>
            <a:off x="5037177" y="1252288"/>
            <a:ext cx="0" cy="4158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22951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light 02">
    <p:spTree>
      <p:nvGrpSpPr>
        <p:cNvPr id="1" name=""/>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69A318E7-A834-62AF-DFFE-9F022AADE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4273147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64">
            <a:extLst>
              <a:ext uri="{FF2B5EF4-FFF2-40B4-BE49-F238E27FC236}">
                <a16:creationId xmlns:a16="http://schemas.microsoft.com/office/drawing/2014/main" id="{41336F4F-6817-B997-DEFB-1945B23B3848}"/>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tx1"/>
                </a:solidFill>
                <a:latin typeface="+mj-lt"/>
              </a:defRPr>
            </a:lvl1pPr>
          </a:lstStyle>
          <a:p>
            <a:r>
              <a:rPr lang="en-US"/>
              <a:t>Title 48pt</a:t>
            </a:r>
          </a:p>
        </p:txBody>
      </p:sp>
      <p:sp>
        <p:nvSpPr>
          <p:cNvPr id="14" name="Content Placeholder 72">
            <a:extLst>
              <a:ext uri="{FF2B5EF4-FFF2-40B4-BE49-F238E27FC236}">
                <a16:creationId xmlns:a16="http://schemas.microsoft.com/office/drawing/2014/main" id="{0C5511B4-D021-0FC5-706F-B7E32CE4760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tx1"/>
                </a:solidFill>
                <a:latin typeface="+mj-lt"/>
              </a:defRPr>
            </a:lvl1pPr>
          </a:lstStyle>
          <a:p>
            <a:pPr lvl="0"/>
            <a:r>
              <a:rPr lang="en-US"/>
              <a:t>Subtitle 26pt</a:t>
            </a:r>
          </a:p>
        </p:txBody>
      </p:sp>
      <p:sp>
        <p:nvSpPr>
          <p:cNvPr id="15" name="Content Placeholder 72">
            <a:extLst>
              <a:ext uri="{FF2B5EF4-FFF2-40B4-BE49-F238E27FC236}">
                <a16:creationId xmlns:a16="http://schemas.microsoft.com/office/drawing/2014/main" id="{D5CB8C7F-CB88-3B26-C018-0C93846C7FA9}"/>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tx1"/>
                </a:solidFill>
                <a:latin typeface="+mj-lt"/>
              </a:defRPr>
            </a:lvl1pPr>
          </a:lstStyle>
          <a:p>
            <a:pPr lvl="0"/>
            <a:r>
              <a:rPr lang="en-US"/>
              <a:t>Date 20pt</a:t>
            </a:r>
          </a:p>
        </p:txBody>
      </p:sp>
      <p:sp>
        <p:nvSpPr>
          <p:cNvPr id="16" name="object 30">
            <a:extLst>
              <a:ext uri="{FF2B5EF4-FFF2-40B4-BE49-F238E27FC236}">
                <a16:creationId xmlns:a16="http://schemas.microsoft.com/office/drawing/2014/main" id="{2C927E90-02F3-1970-99E5-01B5AF25041E}"/>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17263167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info 03">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3CFF9B-068C-6747-4AE2-AE65F0503474}"/>
              </a:ext>
            </a:extLst>
          </p:cNvPr>
          <p:cNvSpPr txBox="1"/>
          <p:nvPr userDrawn="1"/>
        </p:nvSpPr>
        <p:spPr>
          <a:xfrm>
            <a:off x="661931" y="2462631"/>
            <a:ext cx="4113820" cy="1029869"/>
          </a:xfrm>
          <a:prstGeom prst="rect">
            <a:avLst/>
          </a:prstGeom>
        </p:spPr>
        <p:txBody>
          <a:bodyPr vert="horz"/>
          <a:lstStyle>
            <a:lvl1pPr lvl="0">
              <a:lnSpc>
                <a:spcPct val="90000"/>
              </a:lnSpc>
              <a:spcBef>
                <a:spcPct val="0"/>
              </a:spcBef>
              <a:buNone/>
              <a:defRPr sz="2600" b="1" cap="none" baseline="0">
                <a:solidFill>
                  <a:schemeClr val="bg1"/>
                </a:solidFill>
                <a:latin typeface="Verdana" panose="020B0604030504040204" pitchFamily="34" charset="0"/>
                <a:ea typeface="Verdana" panose="020B0604030504040204" pitchFamily="34" charset="0"/>
                <a:cs typeface="+mj-cs"/>
              </a:defRPr>
            </a:lvl1pPr>
          </a:lstStyle>
          <a:p>
            <a:pPr lvl="0"/>
            <a:r>
              <a:rPr lang="en-US">
                <a:latin typeface="Avenir Next LT Pro" panose="020B0504020202020204" pitchFamily="34" charset="0"/>
                <a:sym typeface="Avenir Next LT Pro" panose="020B0504020202020204" pitchFamily="34" charset="0"/>
              </a:rPr>
              <a:t>Get in touch</a:t>
            </a:r>
          </a:p>
        </p:txBody>
      </p:sp>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1181214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F1A3BC71-B871-3A81-0C7A-875450B4B5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36444" y="476251"/>
            <a:ext cx="6121400" cy="6121400"/>
          </a:xfrm>
          <a:prstGeom prst="rect">
            <a:avLst/>
          </a:prstGeom>
        </p:spPr>
      </p:pic>
      <p:cxnSp>
        <p:nvCxnSpPr>
          <p:cNvPr id="23" name="Straight Connector 22">
            <a:extLst>
              <a:ext uri="{FF2B5EF4-FFF2-40B4-BE49-F238E27FC236}">
                <a16:creationId xmlns:a16="http://schemas.microsoft.com/office/drawing/2014/main" id="{6DDFA603-F4F0-6BC6-2789-F4DE6C4ACBA6}"/>
              </a:ext>
            </a:extLst>
          </p:cNvPr>
          <p:cNvCxnSpPr>
            <a:cxnSpLocks/>
          </p:cNvCxnSpPr>
          <p:nvPr userDrawn="1"/>
        </p:nvCxnSpPr>
        <p:spPr>
          <a:xfrm>
            <a:off x="4997736" y="1917700"/>
            <a:ext cx="0" cy="33922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30972-D7A0-6559-ED64-9B9D124F951D}"/>
              </a:ext>
            </a:extLst>
          </p:cNvPr>
          <p:cNvSpPr txBox="1"/>
          <p:nvPr userDrawn="1"/>
        </p:nvSpPr>
        <p:spPr>
          <a:xfrm>
            <a:off x="5623502"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Website</a:t>
            </a:r>
          </a:p>
        </p:txBody>
      </p:sp>
      <p:sp>
        <p:nvSpPr>
          <p:cNvPr id="11" name="TextBox 10">
            <a:extLst>
              <a:ext uri="{FF2B5EF4-FFF2-40B4-BE49-F238E27FC236}">
                <a16:creationId xmlns:a16="http://schemas.microsoft.com/office/drawing/2014/main" id="{AA53EA34-4704-87B4-0C36-BD89F422A424}"/>
              </a:ext>
            </a:extLst>
          </p:cNvPr>
          <p:cNvSpPr txBox="1"/>
          <p:nvPr userDrawn="1"/>
        </p:nvSpPr>
        <p:spPr>
          <a:xfrm>
            <a:off x="8718528"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Vantage Point Blog</a:t>
            </a:r>
          </a:p>
        </p:txBody>
      </p:sp>
      <p:sp>
        <p:nvSpPr>
          <p:cNvPr id="18" name="TextBox 17">
            <a:extLst>
              <a:ext uri="{FF2B5EF4-FFF2-40B4-BE49-F238E27FC236}">
                <a16:creationId xmlns:a16="http://schemas.microsoft.com/office/drawing/2014/main" id="{9DBCB5BF-F2E7-84AA-95D8-4A09982D0F92}"/>
              </a:ext>
            </a:extLst>
          </p:cNvPr>
          <p:cNvSpPr txBox="1"/>
          <p:nvPr userDrawn="1"/>
        </p:nvSpPr>
        <p:spPr>
          <a:xfrm>
            <a:off x="5623502"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LinkedIn</a:t>
            </a:r>
          </a:p>
        </p:txBody>
      </p:sp>
      <p:sp>
        <p:nvSpPr>
          <p:cNvPr id="24" name="TextBox 23">
            <a:extLst>
              <a:ext uri="{FF2B5EF4-FFF2-40B4-BE49-F238E27FC236}">
                <a16:creationId xmlns:a16="http://schemas.microsoft.com/office/drawing/2014/main" id="{D076CA74-F48B-D94F-E966-56BCA8863678}"/>
              </a:ext>
            </a:extLst>
          </p:cNvPr>
          <p:cNvSpPr txBox="1"/>
          <p:nvPr userDrawn="1"/>
        </p:nvSpPr>
        <p:spPr>
          <a:xfrm>
            <a:off x="8718528"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Contact</a:t>
            </a:r>
          </a:p>
        </p:txBody>
      </p:sp>
      <p:sp>
        <p:nvSpPr>
          <p:cNvPr id="26" name="TextBox 25">
            <a:extLst>
              <a:ext uri="{FF2B5EF4-FFF2-40B4-BE49-F238E27FC236}">
                <a16:creationId xmlns:a16="http://schemas.microsoft.com/office/drawing/2014/main" id="{8EB794F2-2468-3152-ECB2-101DF5B57E39}"/>
              </a:ext>
            </a:extLst>
          </p:cNvPr>
          <p:cNvSpPr txBox="1"/>
          <p:nvPr userDrawn="1"/>
        </p:nvSpPr>
        <p:spPr>
          <a:xfrm>
            <a:off x="5622619"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a:t>
            </a:r>
          </a:p>
        </p:txBody>
      </p:sp>
      <p:sp>
        <p:nvSpPr>
          <p:cNvPr id="27" name="TextBox 26">
            <a:extLst>
              <a:ext uri="{FF2B5EF4-FFF2-40B4-BE49-F238E27FC236}">
                <a16:creationId xmlns:a16="http://schemas.microsoft.com/office/drawing/2014/main" id="{A33BD2A1-5D71-118B-CD53-283823CAD1CC}"/>
              </a:ext>
            </a:extLst>
          </p:cNvPr>
          <p:cNvSpPr txBox="1"/>
          <p:nvPr userDrawn="1"/>
        </p:nvSpPr>
        <p:spPr>
          <a:xfrm>
            <a:off x="8717645"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www.onyxsi.com/vantage-point/</a:t>
            </a:r>
          </a:p>
        </p:txBody>
      </p:sp>
      <p:sp>
        <p:nvSpPr>
          <p:cNvPr id="28" name="TextBox 27">
            <a:extLst>
              <a:ext uri="{FF2B5EF4-FFF2-40B4-BE49-F238E27FC236}">
                <a16:creationId xmlns:a16="http://schemas.microsoft.com/office/drawing/2014/main" id="{CB8D24D7-764C-3B72-8406-85A3675E2E7B}"/>
              </a:ext>
            </a:extLst>
          </p:cNvPr>
          <p:cNvSpPr txBox="1"/>
          <p:nvPr userDrawn="1"/>
        </p:nvSpPr>
        <p:spPr>
          <a:xfrm>
            <a:off x="8717645"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info@onyxsi.com</a:t>
            </a:r>
          </a:p>
        </p:txBody>
      </p:sp>
      <p:sp>
        <p:nvSpPr>
          <p:cNvPr id="29" name="TextBox 28">
            <a:extLst>
              <a:ext uri="{FF2B5EF4-FFF2-40B4-BE49-F238E27FC236}">
                <a16:creationId xmlns:a16="http://schemas.microsoft.com/office/drawing/2014/main" id="{DFD40544-C4FF-3D47-B0BB-AD9CB290A236}"/>
              </a:ext>
            </a:extLst>
          </p:cNvPr>
          <p:cNvSpPr txBox="1"/>
          <p:nvPr userDrawn="1"/>
        </p:nvSpPr>
        <p:spPr>
          <a:xfrm>
            <a:off x="5622619"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www.linkedin.com/company/onyxsi/</a:t>
            </a:r>
          </a:p>
        </p:txBody>
      </p:sp>
    </p:spTree>
    <p:extLst>
      <p:ext uri="{BB962C8B-B14F-4D97-AF65-F5344CB8AC3E}">
        <p14:creationId xmlns:p14="http://schemas.microsoft.com/office/powerpoint/2010/main" val="3101351288"/>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Section break light">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8D280063-9691-8E5F-AC01-1A53E1D63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bg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bg1"/>
                </a:solidFill>
                <a:latin typeface="+mj-lt"/>
              </a:defRPr>
            </a:lvl1pPr>
          </a:lstStyle>
          <a:p>
            <a:pPr lvl="0"/>
            <a:r>
              <a:rPr lang="en-US"/>
              <a:t>Section #, 26pt</a:t>
            </a:r>
          </a:p>
        </p:txBody>
      </p:sp>
    </p:spTree>
    <p:extLst>
      <p:ext uri="{BB962C8B-B14F-4D97-AF65-F5344CB8AC3E}">
        <p14:creationId xmlns:p14="http://schemas.microsoft.com/office/powerpoint/2010/main" val="391362846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Editab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9B9806-7525-2843-98F9-6B33934FFF8F}"/>
              </a:ext>
            </a:extLst>
          </p:cNvPr>
          <p:cNvSpPr>
            <a:spLocks noGrp="1"/>
          </p:cNvSpPr>
          <p:nvPr userDrawn="1">
            <p:ph type="body" sz="quarter" idx="12" hasCustomPrompt="1"/>
          </p:nvPr>
        </p:nvSpPr>
        <p:spPr>
          <a:xfrm>
            <a:off x="2477410" y="1600201"/>
            <a:ext cx="9066890" cy="4267200"/>
          </a:xfrm>
          <a:prstGeom prst="rect">
            <a:avLst/>
          </a:prstGeom>
        </p:spPr>
        <p:txBody>
          <a:bodyPr/>
          <a:lstStyle>
            <a:lvl1pPr marL="0" indent="0">
              <a:spcBef>
                <a:spcPts val="0"/>
              </a:spcBef>
              <a:spcAft>
                <a:spcPts val="600"/>
              </a:spcAft>
              <a:buNone/>
              <a:defRPr sz="1600" b="0" i="0">
                <a:solidFill>
                  <a:srgbClr val="3D3935"/>
                </a:solidFill>
                <a:latin typeface="+mj-lt"/>
                <a:cs typeface="Verdana" panose="020B0604030504040204" pitchFamily="34" charset="0"/>
              </a:defRPr>
            </a:lvl1pPr>
            <a:lvl2pPr marL="298450" indent="-285750">
              <a:spcBef>
                <a:spcPts val="0"/>
              </a:spcBef>
              <a:spcAft>
                <a:spcPts val="600"/>
              </a:spcAft>
              <a:buFont typeface="Wingdings" panose="05000000000000000000" pitchFamily="2" charset="2"/>
              <a:buChar char="§"/>
              <a:tabLst/>
              <a:defRPr sz="1600" b="0" i="0">
                <a:solidFill>
                  <a:srgbClr val="3D3935"/>
                </a:solidFill>
                <a:latin typeface="+mj-lt"/>
                <a:cs typeface="Verdana" panose="020B0604030504040204" pitchFamily="34" charset="0"/>
              </a:defRPr>
            </a:lvl2pPr>
            <a:lvl3pPr marL="695325" indent="-231775">
              <a:spcBef>
                <a:spcPts val="0"/>
              </a:spcBef>
              <a:spcAft>
                <a:spcPts val="600"/>
              </a:spcAft>
              <a:tabLst/>
              <a:defRPr sz="1600" b="0" i="0">
                <a:solidFill>
                  <a:srgbClr val="3D3935"/>
                </a:solidFill>
                <a:latin typeface="+mj-lt"/>
                <a:cs typeface="Verdana" panose="020B0604030504040204" pitchFamily="34" charset="0"/>
              </a:defRPr>
            </a:lvl3pPr>
            <a:lvl4pPr marL="1200150" indent="-312738">
              <a:spcBef>
                <a:spcPts val="0"/>
              </a:spcBef>
              <a:spcAft>
                <a:spcPts val="600"/>
              </a:spcAft>
              <a:tabLst/>
              <a:defRPr sz="1600" b="0" i="0">
                <a:solidFill>
                  <a:srgbClr val="3D3935"/>
                </a:solidFill>
                <a:latin typeface="+mj-lt"/>
                <a:cs typeface="Verdana" panose="020B0604030504040204" pitchFamily="34" charset="0"/>
              </a:defRPr>
            </a:lvl4pPr>
          </a:lstStyle>
          <a:p>
            <a:pPr lvl="0"/>
            <a:r>
              <a:rPr lang="en-US"/>
              <a:t>Body Text Summary, Avenir, 16pt</a:t>
            </a:r>
          </a:p>
          <a:p>
            <a:pPr lvl="0"/>
            <a:endParaRPr lang="en-US"/>
          </a:p>
          <a:p>
            <a:pPr lvl="1"/>
            <a:r>
              <a:rPr lang="en-US"/>
              <a:t>Bullet Points – 16pt</a:t>
            </a:r>
          </a:p>
          <a:p>
            <a:pPr lvl="2"/>
            <a:r>
              <a:rPr lang="en-US"/>
              <a:t>Second Level, 16pt</a:t>
            </a:r>
          </a:p>
          <a:p>
            <a:pPr lvl="3"/>
            <a:r>
              <a:rPr lang="en-US"/>
              <a:t>Third level, 16pt</a:t>
            </a:r>
          </a:p>
        </p:txBody>
      </p:sp>
      <p:sp>
        <p:nvSpPr>
          <p:cNvPr id="4" name="Text Placeholder 12">
            <a:extLst>
              <a:ext uri="{FF2B5EF4-FFF2-40B4-BE49-F238E27FC236}">
                <a16:creationId xmlns:a16="http://schemas.microsoft.com/office/drawing/2014/main" id="{71103F41-66C9-A257-264C-7398580FA02A}"/>
              </a:ext>
            </a:extLst>
          </p:cNvPr>
          <p:cNvSpPr>
            <a:spLocks noGrp="1"/>
          </p:cNvSpPr>
          <p:nvPr>
            <p:ph type="body" sz="quarter" idx="10" hasCustomPrompt="1"/>
          </p:nvPr>
        </p:nvSpPr>
        <p:spPr>
          <a:xfrm>
            <a:off x="2474621" y="821355"/>
            <a:ext cx="9066890" cy="566738"/>
          </a:xfrm>
          <a:prstGeom prst="rect">
            <a:avLst/>
          </a:prstGeom>
          <a:noFill/>
        </p:spPr>
        <p:txBody>
          <a:bodyPr vert="horz" lIns="0" tIns="0" rIns="0" bIns="0" rtlCol="0" anchor="ctr">
            <a:normAutofit/>
          </a:bodyPr>
          <a:lstStyle>
            <a:lvl1pPr>
              <a:defRPr lang="en-US" sz="2600" b="1" i="0" cap="none" spc="0" dirty="0">
                <a:solidFill>
                  <a:schemeClr val="tx1"/>
                </a:solidFill>
                <a:latin typeface="+mj-lt"/>
                <a:cs typeface="Verdana" panose="020B0604030504040204" pitchFamily="34" charset="0"/>
              </a:defRPr>
            </a:lvl1pPr>
          </a:lstStyle>
          <a:p>
            <a:pPr lvl="0"/>
            <a:r>
              <a:rPr lang="en-US"/>
              <a:t>Executive Summary: One Topic</a:t>
            </a:r>
          </a:p>
        </p:txBody>
      </p:sp>
      <p:sp>
        <p:nvSpPr>
          <p:cNvPr id="8" name="object 30">
            <a:extLst>
              <a:ext uri="{FF2B5EF4-FFF2-40B4-BE49-F238E27FC236}">
                <a16:creationId xmlns:a16="http://schemas.microsoft.com/office/drawing/2014/main" id="{95D588B3-A961-8859-F78A-D5C87B5C2AD8}"/>
              </a:ext>
            </a:extLst>
          </p:cNvPr>
          <p:cNvSpPr txBox="1">
            <a:spLocks/>
          </p:cNvSpPr>
          <p:nvPr userDrawn="1"/>
        </p:nvSpPr>
        <p:spPr>
          <a:xfrm>
            <a:off x="2474621"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2718660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EB57B72-9E5C-DB8B-90BE-B9440113649E}"/>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think-cell data - do not delete" hidden="1">
                        <a:extLst>
                          <a:ext uri="{FF2B5EF4-FFF2-40B4-BE49-F238E27FC236}">
                            <a16:creationId xmlns:a16="http://schemas.microsoft.com/office/drawing/2014/main" id="{9EB57B72-9E5C-DB8B-90BE-B944011364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13">
            <a:extLst>
              <a:ext uri="{FF2B5EF4-FFF2-40B4-BE49-F238E27FC236}">
                <a16:creationId xmlns:a16="http://schemas.microsoft.com/office/drawing/2014/main" id="{6C70699D-1508-231F-C4FF-B273A98CE4C0}"/>
              </a:ext>
            </a:extLst>
          </p:cNvPr>
          <p:cNvSpPr txBox="1">
            <a:spLocks/>
          </p:cNvSpPr>
          <p:nvPr userDrawn="1"/>
        </p:nvSpPr>
        <p:spPr>
          <a:xfrm>
            <a:off x="838200" y="365126"/>
            <a:ext cx="10515600" cy="58118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anose="02000504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anose="02000504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anose="02000504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Disclaimer</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Onyx Strategic Insights ("Onyx", "Onyx SI", "We", "Our", or "Us") is a division of Expeditors International of Washington, Inc. ("Expeditors").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information in this website, article, event invitation or other written form, or shared during or provided in materials as part of an event or other forum (“Content”) is for informational purposes only. The views, opinions, analyses, estimates, predictions and/or strategies (“Views”) expressed in the Content are those of the respective Onyx authors and/or speakers who publish and/or present the Content, and may differ from those of other Onyx employees and/or Expeditors and its officers, directors, and employees. The Content is as of a certain date and is often based on current market and/or geopolitical conditions and is subject to change without notice.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We do not guarantee the accuracy, completeness, timeliness, or availability of the Content. In preparing this Content, we have relied upon and assumed, without independent verification, the accuracy and completeness of all information that was acquired from public sources. Any mention of third-party trademarks, brand names, products and services is for referential purposes only and is not meant to imply any sponsorship, endorsement, or affiliation unless otherwise noted. Copying, re-publishing, or distributing this Content is strictly prohibited without prior written consent from an authorized representative of Onyx.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Content does not represent an offer or commitment by Onyx or Expeditors to provide any service.  The statements in the Content are not intended to be legally binding, and any references in the Content to services that may be offered by Onyx and/or Expeditors are subject to, and superseded by, the terms and pricing set forth in the separate legally binding documentation and/or terms and conditions applicable to those service offerings. Nothing in the Content shall amend the applicable documentation and/or terms and conditions.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Content and Views are not advice on legal, accounting, trade compliance, tax, financial, investment, regulatory, technology or other matters. You should always consult your own legal, accounting, trade compliance, tax, financial, investment, or similar advisors before making any relevant decisions. In no event shall Onyx, Expeditors or any of its directors, officers, employees or agents be liable for any use of, any decision made or action taken in reliance upon, or any inaccuracies or errors in or omissions from, the Content or Views.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information in the Content does not include all applicable terms or issues and is not intended as an offer or solicitation for the purchase or sale of any service. Our services are subject to applicable laws and regulations, as well as our service terms and policies. Not all services are available in all geographic areas or to all customers. Credit is subject to approval. Rates and programs are subject to change. Certain restrictions apply.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18995338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Dark 02">
    <p:bg>
      <p:bgPr>
        <a:solidFill>
          <a:schemeClr val="tx1"/>
        </a:solidFill>
        <a:effectLst/>
      </p:bgPr>
    </p:bg>
    <p:spTree>
      <p:nvGrpSpPr>
        <p:cNvPr id="1" name=""/>
        <p:cNvGrpSpPr/>
        <p:nvPr/>
      </p:nvGrpSpPr>
      <p:grpSpPr>
        <a:xfrm>
          <a:off x="0" y="0"/>
          <a:ext cx="0" cy="0"/>
          <a:chOff x="0" y="0"/>
          <a:chExt cx="0" cy="0"/>
        </a:xfrm>
      </p:grpSpPr>
      <p:pic>
        <p:nvPicPr>
          <p:cNvPr id="5" name="Picture 4" descr="A black background with white text&#10;&#10;AI-generated content may be incorrect.">
            <a:extLst>
              <a:ext uri="{FF2B5EF4-FFF2-40B4-BE49-F238E27FC236}">
                <a16:creationId xmlns:a16="http://schemas.microsoft.com/office/drawing/2014/main" id="{893B8A9E-FD02-0931-6970-3CA00C4028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210356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64">
            <a:extLst>
              <a:ext uri="{FF2B5EF4-FFF2-40B4-BE49-F238E27FC236}">
                <a16:creationId xmlns:a16="http://schemas.microsoft.com/office/drawing/2014/main" id="{84EE6C80-4D30-94CE-E5A0-3C5FCE2B5145}"/>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bg1"/>
                </a:solidFill>
                <a:latin typeface="+mj-lt"/>
              </a:defRPr>
            </a:lvl1pPr>
          </a:lstStyle>
          <a:p>
            <a:pPr lvl="0"/>
            <a:r>
              <a:rPr lang="en-US"/>
              <a:t>Title 48pt</a:t>
            </a:r>
          </a:p>
        </p:txBody>
      </p:sp>
      <p:sp>
        <p:nvSpPr>
          <p:cNvPr id="33" name="Content Placeholder 72">
            <a:extLst>
              <a:ext uri="{FF2B5EF4-FFF2-40B4-BE49-F238E27FC236}">
                <a16:creationId xmlns:a16="http://schemas.microsoft.com/office/drawing/2014/main" id="{01814A06-D231-3473-EE72-191DAF309FF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bg1"/>
                </a:solidFill>
                <a:latin typeface="+mj-lt"/>
              </a:defRPr>
            </a:lvl1pPr>
          </a:lstStyle>
          <a:p>
            <a:pPr lvl="0"/>
            <a:r>
              <a:rPr lang="en-US"/>
              <a:t>Subtitle 26pt</a:t>
            </a:r>
          </a:p>
        </p:txBody>
      </p:sp>
      <p:sp>
        <p:nvSpPr>
          <p:cNvPr id="34" name="Content Placeholder 72">
            <a:extLst>
              <a:ext uri="{FF2B5EF4-FFF2-40B4-BE49-F238E27FC236}">
                <a16:creationId xmlns:a16="http://schemas.microsoft.com/office/drawing/2014/main" id="{9D82F272-9CF5-816C-EA5A-612FBCCBACED}"/>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bg1"/>
                </a:solidFill>
                <a:latin typeface="+mj-lt"/>
              </a:defRPr>
            </a:lvl1pPr>
          </a:lstStyle>
          <a:p>
            <a:pPr lvl="0"/>
            <a:r>
              <a:rPr lang="en-US"/>
              <a:t>Date 20pt</a:t>
            </a:r>
          </a:p>
        </p:txBody>
      </p:sp>
      <p:sp>
        <p:nvSpPr>
          <p:cNvPr id="15" name="object 30">
            <a:extLst>
              <a:ext uri="{FF2B5EF4-FFF2-40B4-BE49-F238E27FC236}">
                <a16:creationId xmlns:a16="http://schemas.microsoft.com/office/drawing/2014/main" id="{F1703099-4A9C-5F1C-F24C-16F8EECA327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371050492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light 02">
    <p:spTree>
      <p:nvGrpSpPr>
        <p:cNvPr id="1" name=""/>
        <p:cNvGrpSpPr/>
        <p:nvPr/>
      </p:nvGrpSpPr>
      <p:grpSpPr>
        <a:xfrm>
          <a:off x="0" y="0"/>
          <a:ext cx="0" cy="0"/>
          <a:chOff x="0" y="0"/>
          <a:chExt cx="0" cy="0"/>
        </a:xfrm>
      </p:grpSpPr>
      <p:pic>
        <p:nvPicPr>
          <p:cNvPr id="3" name="Picture 2" descr="A white background with black text&#10;&#10;AI-generated content may be incorrect.">
            <a:extLst>
              <a:ext uri="{FF2B5EF4-FFF2-40B4-BE49-F238E27FC236}">
                <a16:creationId xmlns:a16="http://schemas.microsoft.com/office/drawing/2014/main" id="{69A318E7-A834-62AF-DFFE-9F022AADEC3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4273147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64">
            <a:extLst>
              <a:ext uri="{FF2B5EF4-FFF2-40B4-BE49-F238E27FC236}">
                <a16:creationId xmlns:a16="http://schemas.microsoft.com/office/drawing/2014/main" id="{41336F4F-6817-B997-DEFB-1945B23B3848}"/>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tx1"/>
                </a:solidFill>
                <a:latin typeface="+mj-lt"/>
              </a:defRPr>
            </a:lvl1pPr>
          </a:lstStyle>
          <a:p>
            <a:r>
              <a:rPr lang="en-US"/>
              <a:t>Title 48pt</a:t>
            </a:r>
          </a:p>
        </p:txBody>
      </p:sp>
      <p:sp>
        <p:nvSpPr>
          <p:cNvPr id="14" name="Content Placeholder 72">
            <a:extLst>
              <a:ext uri="{FF2B5EF4-FFF2-40B4-BE49-F238E27FC236}">
                <a16:creationId xmlns:a16="http://schemas.microsoft.com/office/drawing/2014/main" id="{0C5511B4-D021-0FC5-706F-B7E32CE4760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tx1"/>
                </a:solidFill>
                <a:latin typeface="+mj-lt"/>
              </a:defRPr>
            </a:lvl1pPr>
          </a:lstStyle>
          <a:p>
            <a:pPr lvl="0"/>
            <a:r>
              <a:rPr lang="en-US"/>
              <a:t>Subtitle 26pt</a:t>
            </a:r>
          </a:p>
        </p:txBody>
      </p:sp>
      <p:sp>
        <p:nvSpPr>
          <p:cNvPr id="15" name="Content Placeholder 72">
            <a:extLst>
              <a:ext uri="{FF2B5EF4-FFF2-40B4-BE49-F238E27FC236}">
                <a16:creationId xmlns:a16="http://schemas.microsoft.com/office/drawing/2014/main" id="{D5CB8C7F-CB88-3B26-C018-0C93846C7FA9}"/>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tx1"/>
                </a:solidFill>
                <a:latin typeface="+mj-lt"/>
              </a:defRPr>
            </a:lvl1pPr>
          </a:lstStyle>
          <a:p>
            <a:pPr lvl="0"/>
            <a:r>
              <a:rPr lang="en-US"/>
              <a:t>Date 20pt</a:t>
            </a:r>
          </a:p>
        </p:txBody>
      </p:sp>
      <p:sp>
        <p:nvSpPr>
          <p:cNvPr id="16" name="object 30">
            <a:extLst>
              <a:ext uri="{FF2B5EF4-FFF2-40B4-BE49-F238E27FC236}">
                <a16:creationId xmlns:a16="http://schemas.microsoft.com/office/drawing/2014/main" id="{2C927E90-02F3-1970-99E5-01B5AF25041E}"/>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30963362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Dark 02">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red dots&#10;&#10;AI-generated content may be incorrect.">
            <a:extLst>
              <a:ext uri="{FF2B5EF4-FFF2-40B4-BE49-F238E27FC236}">
                <a16:creationId xmlns:a16="http://schemas.microsoft.com/office/drawing/2014/main" id="{EB3BDF1E-3821-AFE5-406E-00C03EAFFE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210356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64">
            <a:extLst>
              <a:ext uri="{FF2B5EF4-FFF2-40B4-BE49-F238E27FC236}">
                <a16:creationId xmlns:a16="http://schemas.microsoft.com/office/drawing/2014/main" id="{84EE6C80-4D30-94CE-E5A0-3C5FCE2B5145}"/>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bg1"/>
                </a:solidFill>
                <a:latin typeface="+mj-lt"/>
              </a:defRPr>
            </a:lvl1pPr>
          </a:lstStyle>
          <a:p>
            <a:r>
              <a:rPr lang="en-US"/>
              <a:t>Title 48pt</a:t>
            </a:r>
          </a:p>
        </p:txBody>
      </p:sp>
      <p:sp>
        <p:nvSpPr>
          <p:cNvPr id="33" name="Content Placeholder 72">
            <a:extLst>
              <a:ext uri="{FF2B5EF4-FFF2-40B4-BE49-F238E27FC236}">
                <a16:creationId xmlns:a16="http://schemas.microsoft.com/office/drawing/2014/main" id="{01814A06-D231-3473-EE72-191DAF309FF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bg1"/>
                </a:solidFill>
                <a:latin typeface="+mj-lt"/>
              </a:defRPr>
            </a:lvl1pPr>
          </a:lstStyle>
          <a:p>
            <a:pPr lvl="0"/>
            <a:r>
              <a:rPr lang="en-US"/>
              <a:t>Subtitle 26pt</a:t>
            </a:r>
          </a:p>
        </p:txBody>
      </p:sp>
      <p:sp>
        <p:nvSpPr>
          <p:cNvPr id="34" name="Content Placeholder 72">
            <a:extLst>
              <a:ext uri="{FF2B5EF4-FFF2-40B4-BE49-F238E27FC236}">
                <a16:creationId xmlns:a16="http://schemas.microsoft.com/office/drawing/2014/main" id="{9D82F272-9CF5-816C-EA5A-612FBCCBACED}"/>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bg1"/>
                </a:solidFill>
                <a:latin typeface="+mj-lt"/>
              </a:defRPr>
            </a:lvl1pPr>
          </a:lstStyle>
          <a:p>
            <a:pPr lvl="0"/>
            <a:r>
              <a:rPr lang="en-US"/>
              <a:t>Date 20pt</a:t>
            </a:r>
          </a:p>
        </p:txBody>
      </p:sp>
      <p:sp>
        <p:nvSpPr>
          <p:cNvPr id="15" name="object 30">
            <a:extLst>
              <a:ext uri="{FF2B5EF4-FFF2-40B4-BE49-F238E27FC236}">
                <a16:creationId xmlns:a16="http://schemas.microsoft.com/office/drawing/2014/main" id="{F1703099-4A9C-5F1C-F24C-16F8EECA327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19176563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Title Slide light 02">
    <p:spTree>
      <p:nvGrpSpPr>
        <p:cNvPr id="1" name=""/>
        <p:cNvGrpSpPr/>
        <p:nvPr/>
      </p:nvGrpSpPr>
      <p:grpSpPr>
        <a:xfrm>
          <a:off x="0" y="0"/>
          <a:ext cx="0" cy="0"/>
          <a:chOff x="0" y="0"/>
          <a:chExt cx="0" cy="0"/>
        </a:xfrm>
      </p:grpSpPr>
      <p:pic>
        <p:nvPicPr>
          <p:cNvPr id="7" name="Picture 6" descr="A white background with red dots and black text&#10;&#10;AI-generated content may be incorrect.">
            <a:extLst>
              <a:ext uri="{FF2B5EF4-FFF2-40B4-BE49-F238E27FC236}">
                <a16:creationId xmlns:a16="http://schemas.microsoft.com/office/drawing/2014/main" id="{F426B943-031B-E17F-4375-9706B747C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4273147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64">
            <a:extLst>
              <a:ext uri="{FF2B5EF4-FFF2-40B4-BE49-F238E27FC236}">
                <a16:creationId xmlns:a16="http://schemas.microsoft.com/office/drawing/2014/main" id="{41336F4F-6817-B997-DEFB-1945B23B3848}"/>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tx1"/>
                </a:solidFill>
                <a:latin typeface="+mj-lt"/>
              </a:defRPr>
            </a:lvl1pPr>
          </a:lstStyle>
          <a:p>
            <a:r>
              <a:rPr lang="en-US"/>
              <a:t>Title 48pt</a:t>
            </a:r>
          </a:p>
        </p:txBody>
      </p:sp>
      <p:sp>
        <p:nvSpPr>
          <p:cNvPr id="14" name="Content Placeholder 72">
            <a:extLst>
              <a:ext uri="{FF2B5EF4-FFF2-40B4-BE49-F238E27FC236}">
                <a16:creationId xmlns:a16="http://schemas.microsoft.com/office/drawing/2014/main" id="{0C5511B4-D021-0FC5-706F-B7E32CE4760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tx1"/>
                </a:solidFill>
                <a:latin typeface="+mj-lt"/>
              </a:defRPr>
            </a:lvl1pPr>
          </a:lstStyle>
          <a:p>
            <a:pPr lvl="0"/>
            <a:r>
              <a:rPr lang="en-US"/>
              <a:t>Subtitle 26pt</a:t>
            </a:r>
          </a:p>
        </p:txBody>
      </p:sp>
      <p:sp>
        <p:nvSpPr>
          <p:cNvPr id="15" name="Content Placeholder 72">
            <a:extLst>
              <a:ext uri="{FF2B5EF4-FFF2-40B4-BE49-F238E27FC236}">
                <a16:creationId xmlns:a16="http://schemas.microsoft.com/office/drawing/2014/main" id="{D5CB8C7F-CB88-3B26-C018-0C93846C7FA9}"/>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tx1"/>
                </a:solidFill>
                <a:latin typeface="+mj-lt"/>
              </a:defRPr>
            </a:lvl1pPr>
          </a:lstStyle>
          <a:p>
            <a:pPr lvl="0"/>
            <a:r>
              <a:rPr lang="en-US"/>
              <a:t>Date 20pt</a:t>
            </a:r>
          </a:p>
        </p:txBody>
      </p:sp>
      <p:sp>
        <p:nvSpPr>
          <p:cNvPr id="16" name="object 30">
            <a:extLst>
              <a:ext uri="{FF2B5EF4-FFF2-40B4-BE49-F238E27FC236}">
                <a16:creationId xmlns:a16="http://schemas.microsoft.com/office/drawing/2014/main" id="{2C927E90-02F3-1970-99E5-01B5AF25041E}"/>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9267980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Section break light">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8D280063-9691-8E5F-AC01-1A53E1D63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bg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bg1"/>
                </a:solidFill>
                <a:latin typeface="+mj-lt"/>
              </a:defRPr>
            </a:lvl1pPr>
          </a:lstStyle>
          <a:p>
            <a:pPr lvl="0"/>
            <a:r>
              <a:rPr lang="en-US"/>
              <a:t>Section #, 26pt</a:t>
            </a:r>
          </a:p>
        </p:txBody>
      </p:sp>
    </p:spTree>
    <p:extLst>
      <p:ext uri="{BB962C8B-B14F-4D97-AF65-F5344CB8AC3E}">
        <p14:creationId xmlns:p14="http://schemas.microsoft.com/office/powerpoint/2010/main" val="723708180"/>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p:spTree>
      <p:nvGrpSpPr>
        <p:cNvPr id="1" name=""/>
        <p:cNvGrpSpPr/>
        <p:nvPr/>
      </p:nvGrpSpPr>
      <p:grpSpPr>
        <a:xfrm>
          <a:off x="0" y="0"/>
          <a:ext cx="0" cy="0"/>
          <a:chOff x="0" y="0"/>
          <a:chExt cx="0" cy="0"/>
        </a:xfrm>
      </p:grpSpPr>
      <p:pic>
        <p:nvPicPr>
          <p:cNvPr id="15" name="Picture 14" descr="A close-up of a black and white background&#10;&#10;AI-generated content may be incorrect.">
            <a:extLst>
              <a:ext uri="{FF2B5EF4-FFF2-40B4-BE49-F238E27FC236}">
                <a16:creationId xmlns:a16="http://schemas.microsoft.com/office/drawing/2014/main" id="{B68C4A7C-17AF-37A7-28DB-0D416195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tx1"/>
                </a:solidFill>
                <a:latin typeface="+mj-lt"/>
                <a:ea typeface="Verdana" panose="020B0604030504040204" pitchFamily="34" charset="0"/>
              </a:rPr>
              <a:pPr algn="ctr" rtl="0"/>
              <a:t>‹#›</a:t>
            </a:fld>
            <a:endParaRPr lang="en-US" sz="800" b="0" i="0">
              <a:solidFill>
                <a:schemeClr val="tx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tx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tx1"/>
                </a:solidFill>
                <a:latin typeface="+mj-lt"/>
              </a:defRPr>
            </a:lvl1pPr>
          </a:lstStyle>
          <a:p>
            <a:pPr lvl="0"/>
            <a:r>
              <a:rPr lang="en-US"/>
              <a:t>Section #, 26pt</a:t>
            </a:r>
          </a:p>
        </p:txBody>
      </p:sp>
    </p:spTree>
    <p:extLst>
      <p:ext uri="{BB962C8B-B14F-4D97-AF65-F5344CB8AC3E}">
        <p14:creationId xmlns:p14="http://schemas.microsoft.com/office/powerpoint/2010/main" val="1957112094"/>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Dark 02">
    <p:bg>
      <p:bgPr>
        <a:solidFill>
          <a:schemeClr val="tx1"/>
        </a:solidFill>
        <a:effectLst/>
      </p:bgPr>
    </p:bg>
    <p:spTree>
      <p:nvGrpSpPr>
        <p:cNvPr id="1" name=""/>
        <p:cNvGrpSpPr/>
        <p:nvPr/>
      </p:nvGrpSpPr>
      <p:grpSpPr>
        <a:xfrm>
          <a:off x="0" y="0"/>
          <a:ext cx="0" cy="0"/>
          <a:chOff x="0" y="0"/>
          <a:chExt cx="0" cy="0"/>
        </a:xfrm>
      </p:grpSpPr>
      <p:pic>
        <p:nvPicPr>
          <p:cNvPr id="3" name="Picture 2" descr="A black background with red dots&#10;&#10;AI-generated content may be incorrect.">
            <a:extLst>
              <a:ext uri="{FF2B5EF4-FFF2-40B4-BE49-F238E27FC236}">
                <a16:creationId xmlns:a16="http://schemas.microsoft.com/office/drawing/2014/main" id="{EB3BDF1E-3821-AFE5-406E-00C03EAFFE4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2103565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2" name="Title 64">
            <a:extLst>
              <a:ext uri="{FF2B5EF4-FFF2-40B4-BE49-F238E27FC236}">
                <a16:creationId xmlns:a16="http://schemas.microsoft.com/office/drawing/2014/main" id="{84EE6C80-4D30-94CE-E5A0-3C5FCE2B5145}"/>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bg1"/>
                </a:solidFill>
                <a:latin typeface="+mj-lt"/>
              </a:defRPr>
            </a:lvl1pPr>
          </a:lstStyle>
          <a:p>
            <a:r>
              <a:rPr lang="en-US"/>
              <a:t>Title 48pt</a:t>
            </a:r>
          </a:p>
        </p:txBody>
      </p:sp>
      <p:sp>
        <p:nvSpPr>
          <p:cNvPr id="33" name="Content Placeholder 72">
            <a:extLst>
              <a:ext uri="{FF2B5EF4-FFF2-40B4-BE49-F238E27FC236}">
                <a16:creationId xmlns:a16="http://schemas.microsoft.com/office/drawing/2014/main" id="{01814A06-D231-3473-EE72-191DAF309FF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bg1"/>
                </a:solidFill>
                <a:latin typeface="+mj-lt"/>
              </a:defRPr>
            </a:lvl1pPr>
          </a:lstStyle>
          <a:p>
            <a:pPr lvl="0"/>
            <a:r>
              <a:rPr lang="en-US"/>
              <a:t>Subtitle 26pt</a:t>
            </a:r>
          </a:p>
        </p:txBody>
      </p:sp>
      <p:sp>
        <p:nvSpPr>
          <p:cNvPr id="34" name="Content Placeholder 72">
            <a:extLst>
              <a:ext uri="{FF2B5EF4-FFF2-40B4-BE49-F238E27FC236}">
                <a16:creationId xmlns:a16="http://schemas.microsoft.com/office/drawing/2014/main" id="{9D82F272-9CF5-816C-EA5A-612FBCCBACED}"/>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bg1"/>
                </a:solidFill>
                <a:latin typeface="+mj-lt"/>
              </a:defRPr>
            </a:lvl1pPr>
          </a:lstStyle>
          <a:p>
            <a:pPr lvl="0"/>
            <a:r>
              <a:rPr lang="en-US"/>
              <a:t>Date 20pt</a:t>
            </a:r>
          </a:p>
        </p:txBody>
      </p:sp>
      <p:sp>
        <p:nvSpPr>
          <p:cNvPr id="15" name="object 30">
            <a:extLst>
              <a:ext uri="{FF2B5EF4-FFF2-40B4-BE49-F238E27FC236}">
                <a16:creationId xmlns:a16="http://schemas.microsoft.com/office/drawing/2014/main" id="{F1703099-4A9C-5F1C-F24C-16F8EECA327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320921449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6C70699D-1508-231F-C4FF-B273A98CE4C0}"/>
              </a:ext>
            </a:extLst>
          </p:cNvPr>
          <p:cNvSpPr txBox="1">
            <a:spLocks/>
          </p:cNvSpPr>
          <p:nvPr userDrawn="1"/>
        </p:nvSpPr>
        <p:spPr>
          <a:xfrm>
            <a:off x="838200" y="365126"/>
            <a:ext cx="10515600" cy="58118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anose="02000504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anose="02000504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anose="02000504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262626"/>
                </a:solidFill>
                <a:effectLst/>
                <a:uLnTx/>
                <a:uFillTx/>
                <a:latin typeface="+mj-lt"/>
                <a:ea typeface="Verdana" panose="020B0604030504040204" pitchFamily="34" charset="0"/>
              </a:rPr>
              <a:t>Disclaimer</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Onyx Strategic Insights ("Onyx", "Onyx SI", "We", "Our", or "Us") is a division of Expeditors International of Washington, Inc. ("Expeditors").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information in this website, article, event invitation or other written form, or shared during or provided in materials as part of an event or other forum (“Content”) is for informational purposes only. The views, opinions, analyses, estimates, predictions and/or strategies (“Views”) expressed in the Content are those of the respective Onyx authors and/or speakers who publish and/or present the Content, and may differ from those of other Onyx employees and/or Expeditors and its officers, directors, and employees. The Content is as of a certain date and is often based on current market and/or geopolitical conditions and is subject to change without notice.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We do not guarantee the accuracy, completeness, timeliness, or availability of the Content. In preparing this Content, we have relied upon and assumed, without independent verification, the accuracy and completeness of all information that was acquired from public sources. Any mention of third-party trademarks, brand names, products and services is for referential purposes only and is not meant to imply any sponsorship, endorsement, or affiliation unless otherwise noted. Copying, re-publishing, or distributing this Content is strictly prohibited without prior written consent from an authorized representative of Onyx.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Content does not represent an offer or commitment by Onyx or Expeditors to provide any service.  The statements in the Content are not intended to be legally binding, and any references in the Content to services that may be offered by Onyx and/or Expeditors are subject to, and superseded by, the terms and pricing set forth in the separate legally binding documentation and/or terms and conditions applicable to those service offerings. Nothing in the Content shall amend the applicable documentation and/or terms and conditions.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Content and Views are not advice on legal, accounting, trade compliance, tax, financial, investment, regulatory, technology or other matters. You should always consult your own legal, accounting, trade compliance, tax, financial, investment, or similar advisors before making any relevant decisions. In no event shall Onyx, Expeditors or any of its directors, officers, employees or agents be liable for any use of, any decision made or action taken in reliance upon, or any inaccuracies or errors in or omissions from, the Content or Views.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information in the Content does not include all applicable terms or issues and is not intended as an offer or solicitation for the purchase or sale of any service. Our services are subject to applicable laws and regulations, as well as our service terms and policies. Not all services are available in all geographic areas or to all customers. Credit is subject to approval. Rates and programs are subject to change. Certain restrictions apply.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p:txBody>
      </p:sp>
      <p:sp>
        <p:nvSpPr>
          <p:cNvPr id="2" name="Diamond 1">
            <a:extLst>
              <a:ext uri="{FF2B5EF4-FFF2-40B4-BE49-F238E27FC236}">
                <a16:creationId xmlns:a16="http://schemas.microsoft.com/office/drawing/2014/main" id="{755BD754-2CC8-CE51-CC49-1968114A95D6}"/>
              </a:ext>
            </a:extLst>
          </p:cNvPr>
          <p:cNvSpPr/>
          <p:nvPr userDrawn="1"/>
        </p:nvSpPr>
        <p:spPr>
          <a:xfrm>
            <a:off x="11353685" y="6223654"/>
            <a:ext cx="381229" cy="37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33017620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B00D79-9CDE-CFC9-8D11-9A5E41816707}"/>
              </a:ext>
            </a:extLst>
          </p:cNvPr>
          <p:cNvGraphicFramePr>
            <a:graphicFrameLocks noChangeAspect="1"/>
          </p:cNvGraphicFramePr>
          <p:nvPr userDrawn="1">
            <p:custDataLst>
              <p:tags r:id="rId1"/>
            </p:custDataLst>
            <p:extLst>
              <p:ext uri="{D42A27DB-BD31-4B8C-83A1-F6EECF244321}">
                <p14:modId xmlns:p14="http://schemas.microsoft.com/office/powerpoint/2010/main" val="163959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55B00D79-9CDE-CFC9-8D11-9A5E41816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DAA681E5-7AA3-ABEF-43D6-7E10F36E8E5F}"/>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 name="Title 21">
            <a:extLst>
              <a:ext uri="{FF2B5EF4-FFF2-40B4-BE49-F238E27FC236}">
                <a16:creationId xmlns:a16="http://schemas.microsoft.com/office/drawing/2014/main" id="{DADFD672-077A-6E11-85F9-83BF67569C2F}"/>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Bold, 26pt</a:t>
            </a:r>
          </a:p>
        </p:txBody>
      </p:sp>
      <p:sp>
        <p:nvSpPr>
          <p:cNvPr id="3" name="Text Placeholder 5">
            <a:extLst>
              <a:ext uri="{FF2B5EF4-FFF2-40B4-BE49-F238E27FC236}">
                <a16:creationId xmlns:a16="http://schemas.microsoft.com/office/drawing/2014/main" id="{1ADF8B94-0DE2-00BB-CBBA-B698070972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Tree>
    <p:extLst>
      <p:ext uri="{BB962C8B-B14F-4D97-AF65-F5344CB8AC3E}">
        <p14:creationId xmlns:p14="http://schemas.microsoft.com/office/powerpoint/2010/main" val="1430284047"/>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8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9304065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6CB31269-1AEA-4C3F-6683-EB97913F5E6D}"/>
              </a:ext>
            </a:extLst>
          </p:cNvPr>
          <p:cNvSpPr>
            <a:spLocks noGrp="1"/>
          </p:cNvSpPr>
          <p:nvPr>
            <p:ph type="body" sz="quarter" idx="13" hasCustomPrompt="1"/>
          </p:nvPr>
        </p:nvSpPr>
        <p:spPr>
          <a:xfrm>
            <a:off x="650491" y="2011548"/>
            <a:ext cx="10891019" cy="3886200"/>
          </a:xfrm>
          <a:prstGeom prst="rect">
            <a:avLst/>
          </a:prstGeom>
        </p:spPr>
        <p:txBody>
          <a:bodyPr anchor="t">
            <a:normAutofit/>
          </a:bodyPr>
          <a:lstStyle>
            <a:lvl1pPr marL="91440" indent="0" defTabSz="914400">
              <a:lnSpc>
                <a:spcPct val="90000"/>
              </a:lnSpc>
              <a:spcBef>
                <a:spcPts val="0"/>
              </a:spcBef>
              <a:spcAft>
                <a:spcPts val="600"/>
              </a:spcAft>
              <a:buFont typeface="+mj-lt"/>
              <a:buNone/>
              <a:defRPr sz="1400" b="0" i="0">
                <a:solidFill>
                  <a:schemeClr val="tx1"/>
                </a:solidFill>
                <a:latin typeface="+mj-lt"/>
                <a:cs typeface="Verdana" panose="020B0604030504040204" pitchFamily="34" charset="0"/>
              </a:defRPr>
            </a:lvl1pPr>
            <a:lvl2pPr marL="914400" indent="-457200" defTabSz="914400">
              <a:lnSpc>
                <a:spcPct val="90000"/>
              </a:lnSpc>
              <a:spcBef>
                <a:spcPts val="0"/>
              </a:spcBef>
              <a:spcAft>
                <a:spcPts val="600"/>
              </a:spcAft>
              <a:buFont typeface="+mj-lt"/>
              <a:buAutoNum type="arabicPeriod"/>
              <a:defRPr sz="1400" b="0" i="0">
                <a:solidFill>
                  <a:schemeClr val="tx1"/>
                </a:solidFill>
                <a:latin typeface="+mj-lt"/>
                <a:cs typeface="Verdana" panose="020B0604030504040204" pitchFamily="34" charset="0"/>
              </a:defRPr>
            </a:lvl2pPr>
            <a:lvl3pPr marL="1371600" indent="-457200" defTabSz="914400">
              <a:lnSpc>
                <a:spcPct val="90000"/>
              </a:lnSpc>
              <a:spcBef>
                <a:spcPts val="0"/>
              </a:spcBef>
              <a:spcAft>
                <a:spcPts val="600"/>
              </a:spcAft>
              <a:buFont typeface="+mj-lt"/>
              <a:buAutoNum type="arabicPeriod"/>
              <a:defRPr sz="1400" b="0" i="0">
                <a:solidFill>
                  <a:schemeClr val="tx1"/>
                </a:solidFill>
                <a:latin typeface="+mj-lt"/>
                <a:cs typeface="Verdana" panose="020B0604030504040204" pitchFamily="34" charset="0"/>
              </a:defRPr>
            </a:lvl3pPr>
            <a:lvl4pPr marL="1371600" indent="0">
              <a:buFont typeface="+mj-lt"/>
              <a:buNone/>
              <a:defRPr sz="1200" b="0" i="0">
                <a:solidFill>
                  <a:schemeClr val="bg1"/>
                </a:solidFill>
                <a:latin typeface="Arial" panose="020B0604020202020204" pitchFamily="34" charset="0"/>
                <a:cs typeface="Arial" panose="020B0604020202020204" pitchFamily="34" charset="0"/>
              </a:defRPr>
            </a:lvl4pPr>
            <a:lvl5pPr marL="1828800" indent="0">
              <a:buFont typeface="+mj-lt"/>
              <a:buNone/>
              <a:defRPr sz="1200" b="0" i="0">
                <a:solidFill>
                  <a:schemeClr val="bg1"/>
                </a:solidFill>
                <a:latin typeface="Arial" panose="020B0604020202020204" pitchFamily="34" charset="0"/>
                <a:cs typeface="Arial" panose="020B0604020202020204" pitchFamily="34" charset="0"/>
              </a:defRPr>
            </a:lvl5pPr>
          </a:lstStyle>
          <a:p>
            <a:pPr lvl="0"/>
            <a:r>
              <a:rPr lang="en-US"/>
              <a:t>Avenir Regular, 14pt</a:t>
            </a:r>
          </a:p>
          <a:p>
            <a:pPr lvl="1"/>
            <a:r>
              <a:rPr lang="en-US"/>
              <a:t>Avenir Regular, 14pt</a:t>
            </a:r>
          </a:p>
          <a:p>
            <a:pPr lvl="2"/>
            <a:r>
              <a:rPr lang="en-US"/>
              <a:t>Avenir Regular, 14pt</a:t>
            </a:r>
          </a:p>
        </p:txBody>
      </p:sp>
      <p:sp>
        <p:nvSpPr>
          <p:cNvPr id="5" name="Title 21">
            <a:extLst>
              <a:ext uri="{FF2B5EF4-FFF2-40B4-BE49-F238E27FC236}">
                <a16:creationId xmlns:a16="http://schemas.microsoft.com/office/drawing/2014/main" id="{78C32ABF-F81A-627A-D908-766763D8934D}"/>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6" name="Text Placeholder 5">
            <a:extLst>
              <a:ext uri="{FF2B5EF4-FFF2-40B4-BE49-F238E27FC236}">
                <a16:creationId xmlns:a16="http://schemas.microsoft.com/office/drawing/2014/main" id="{27206F55-8B70-544E-16A9-FBA4D2E65AF9}"/>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8" name="Text Placeholder 5">
            <a:extLst>
              <a:ext uri="{FF2B5EF4-FFF2-40B4-BE49-F238E27FC236}">
                <a16:creationId xmlns:a16="http://schemas.microsoft.com/office/drawing/2014/main" id="{5AB5C48A-21CF-82EE-C567-73A8A68AE49C}"/>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701130946"/>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14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4016550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B4E0091-9F09-EF4F-BE8E-6346400AB3C2}"/>
              </a:ext>
            </a:extLst>
          </p:cNvPr>
          <p:cNvSpPr>
            <a:spLocks noGrp="1"/>
          </p:cNvSpPr>
          <p:nvPr>
            <p:ph type="body" idx="14" hasCustomPrompt="1"/>
          </p:nvPr>
        </p:nvSpPr>
        <p:spPr>
          <a:xfrm>
            <a:off x="644350" y="2019130"/>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1020F881-45B1-FE5B-00BE-BD2D211C6676}"/>
              </a:ext>
            </a:extLst>
          </p:cNvPr>
          <p:cNvSpPr>
            <a:spLocks noGrp="1"/>
          </p:cNvSpPr>
          <p:nvPr>
            <p:ph type="body" sz="quarter" idx="18" hasCustomPrompt="1"/>
          </p:nvPr>
        </p:nvSpPr>
        <p:spPr>
          <a:xfrm>
            <a:off x="644350" y="2717571"/>
            <a:ext cx="10884608" cy="3172241"/>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bg1"/>
                </a:solidFill>
              </a:defRPr>
            </a:lvl4pPr>
          </a:lstStyle>
          <a:p>
            <a:pPr lvl="0"/>
            <a:r>
              <a:rPr lang="en-US"/>
              <a:t>Avenir Regular, 12pt</a:t>
            </a:r>
          </a:p>
          <a:p>
            <a:pPr lvl="1"/>
            <a:r>
              <a:rPr lang="en-US"/>
              <a:t>Avenir Regular, 12pt</a:t>
            </a:r>
          </a:p>
          <a:p>
            <a:pPr lvl="2"/>
            <a:r>
              <a:rPr lang="en-US"/>
              <a:t>Avenir Regular, 12pt</a:t>
            </a:r>
          </a:p>
        </p:txBody>
      </p:sp>
      <p:sp>
        <p:nvSpPr>
          <p:cNvPr id="20" name="Text Placeholder 2">
            <a:extLst>
              <a:ext uri="{FF2B5EF4-FFF2-40B4-BE49-F238E27FC236}">
                <a16:creationId xmlns:a16="http://schemas.microsoft.com/office/drawing/2014/main" id="{AB404E37-06F1-927E-446A-FE856F2BAC83}"/>
              </a:ext>
            </a:extLst>
          </p:cNvPr>
          <p:cNvSpPr>
            <a:spLocks noGrp="1"/>
          </p:cNvSpPr>
          <p:nvPr>
            <p:ph type="body" idx="20" hasCustomPrompt="1"/>
          </p:nvPr>
        </p:nvSpPr>
        <p:spPr>
          <a:xfrm>
            <a:off x="644350" y="2360655"/>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Initial Caps) 12pt</a:t>
            </a:r>
          </a:p>
        </p:txBody>
      </p:sp>
      <p:sp>
        <p:nvSpPr>
          <p:cNvPr id="6" name="Title 21">
            <a:extLst>
              <a:ext uri="{FF2B5EF4-FFF2-40B4-BE49-F238E27FC236}">
                <a16:creationId xmlns:a16="http://schemas.microsoft.com/office/drawing/2014/main" id="{055D9D45-6F2F-3752-46B0-2251D209247A}"/>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7" name="Text Placeholder 5">
            <a:extLst>
              <a:ext uri="{FF2B5EF4-FFF2-40B4-BE49-F238E27FC236}">
                <a16:creationId xmlns:a16="http://schemas.microsoft.com/office/drawing/2014/main" id="{6B43F923-1ACD-BA32-180D-352ED77A8A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8" name="Text Placeholder 5">
            <a:extLst>
              <a:ext uri="{FF2B5EF4-FFF2-40B4-BE49-F238E27FC236}">
                <a16:creationId xmlns:a16="http://schemas.microsoft.com/office/drawing/2014/main" id="{013E646E-D72C-CC1D-23C3-77607389E389}"/>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82737649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and Content 10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9545915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9E364E52-38EC-8B30-3E76-9C49979A37CB}"/>
              </a:ext>
            </a:extLst>
          </p:cNvPr>
          <p:cNvSpPr>
            <a:spLocks noGrp="1"/>
          </p:cNvSpPr>
          <p:nvPr>
            <p:ph type="body" idx="14" hasCustomPrompt="1"/>
          </p:nvPr>
        </p:nvSpPr>
        <p:spPr>
          <a:xfrm>
            <a:off x="644349" y="2025387"/>
            <a:ext cx="7227375" cy="341525"/>
          </a:xfrm>
          <a:prstGeom prst="rect">
            <a:avLst/>
          </a:prstGeom>
          <a:solidFill>
            <a:schemeClr val="tx1">
              <a:lumMod val="90000"/>
              <a:lumOff val="10000"/>
            </a:schemeClr>
          </a:solidFill>
        </p:spPr>
        <p:txBody>
          <a:bodyPr vert="horz" lIns="0" tIns="0" rIns="0" bIns="0" rtlCol="0" anchor="ctr">
            <a:noAutofit/>
          </a:bodyPr>
          <a:lstStyle>
            <a:lvl1pPr>
              <a:defRPr lang="en-US" b="1" cap="none" dirty="0">
                <a:latin typeface="+mj-lt"/>
              </a:defRPr>
            </a:lvl1pPr>
          </a:lstStyle>
          <a:p>
            <a:pPr marL="112713" marR="0" lvl="0" fontAlgn="auto">
              <a:spcBef>
                <a:spcPts val="0"/>
              </a:spcBef>
              <a:spcAft>
                <a:spcPts val="0"/>
              </a:spcAft>
              <a:buClrTx/>
              <a:buSzTx/>
              <a:tabLst/>
            </a:pPr>
            <a:r>
              <a:rPr lang="en-US"/>
              <a:t>Initial caps, Bold, 14pt</a:t>
            </a:r>
          </a:p>
        </p:txBody>
      </p:sp>
      <p:sp>
        <p:nvSpPr>
          <p:cNvPr id="7" name="Text Placeholder 6">
            <a:extLst>
              <a:ext uri="{FF2B5EF4-FFF2-40B4-BE49-F238E27FC236}">
                <a16:creationId xmlns:a16="http://schemas.microsoft.com/office/drawing/2014/main" id="{C7CBC097-2C98-0F2C-1E80-665000B0AA45}"/>
              </a:ext>
            </a:extLst>
          </p:cNvPr>
          <p:cNvSpPr>
            <a:spLocks noGrp="1"/>
          </p:cNvSpPr>
          <p:nvPr>
            <p:ph type="body" sz="quarter" idx="18" hasCustomPrompt="1"/>
          </p:nvPr>
        </p:nvSpPr>
        <p:spPr>
          <a:xfrm>
            <a:off x="644350" y="2723828"/>
            <a:ext cx="7227374"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7" name="Text Placeholder 2">
            <a:extLst>
              <a:ext uri="{FF2B5EF4-FFF2-40B4-BE49-F238E27FC236}">
                <a16:creationId xmlns:a16="http://schemas.microsoft.com/office/drawing/2014/main" id="{C88FE311-77AC-D11A-1A29-0B002687CF7D}"/>
              </a:ext>
            </a:extLst>
          </p:cNvPr>
          <p:cNvSpPr>
            <a:spLocks noGrp="1"/>
          </p:cNvSpPr>
          <p:nvPr>
            <p:ph type="body" idx="24" hasCustomPrompt="1"/>
          </p:nvPr>
        </p:nvSpPr>
        <p:spPr>
          <a:xfrm>
            <a:off x="8398934" y="2019130"/>
            <a:ext cx="3148716" cy="341525"/>
          </a:xfrm>
          <a:prstGeom prst="rect">
            <a:avLst/>
          </a:prstGeom>
          <a:solidFill>
            <a:schemeClr val="accent1"/>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8" name="Text Placeholder 6">
            <a:extLst>
              <a:ext uri="{FF2B5EF4-FFF2-40B4-BE49-F238E27FC236}">
                <a16:creationId xmlns:a16="http://schemas.microsoft.com/office/drawing/2014/main" id="{5CDF04F5-CDFB-C167-8841-62D89E0B41E6}"/>
              </a:ext>
            </a:extLst>
          </p:cNvPr>
          <p:cNvSpPr>
            <a:spLocks noGrp="1"/>
          </p:cNvSpPr>
          <p:nvPr>
            <p:ph type="body" sz="quarter" idx="25" hasCustomPrompt="1"/>
          </p:nvPr>
        </p:nvSpPr>
        <p:spPr>
          <a:xfrm>
            <a:off x="8398935" y="2717571"/>
            <a:ext cx="3148716"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stStyle>
          <a:p>
            <a:pPr marL="112713" lvl="0"/>
            <a:r>
              <a:rPr lang="en-US"/>
              <a:t>Click to edit Master text styles (font size 12)</a:t>
            </a:r>
          </a:p>
          <a:p>
            <a:pPr lvl="1" indent="-234950"/>
            <a:r>
              <a:rPr lang="en-US"/>
              <a:t>Second level</a:t>
            </a:r>
          </a:p>
          <a:p>
            <a:pPr lvl="2"/>
            <a:r>
              <a:rPr lang="en-US"/>
              <a:t>Third level</a:t>
            </a:r>
          </a:p>
          <a:p>
            <a:pPr lvl="3"/>
            <a:r>
              <a:rPr lang="en-US"/>
              <a:t>Fourth level</a:t>
            </a:r>
          </a:p>
          <a:p>
            <a:pPr lvl="3"/>
            <a:r>
              <a:rPr lang="en-US"/>
              <a:t>Fifth level</a:t>
            </a:r>
          </a:p>
        </p:txBody>
      </p:sp>
      <p:sp>
        <p:nvSpPr>
          <p:cNvPr id="20" name="Text Placeholder 2">
            <a:extLst>
              <a:ext uri="{FF2B5EF4-FFF2-40B4-BE49-F238E27FC236}">
                <a16:creationId xmlns:a16="http://schemas.microsoft.com/office/drawing/2014/main" id="{03978B14-D4A8-A891-4CE6-F6973970DED0}"/>
              </a:ext>
            </a:extLst>
          </p:cNvPr>
          <p:cNvSpPr>
            <a:spLocks noGrp="1"/>
          </p:cNvSpPr>
          <p:nvPr>
            <p:ph type="body" idx="27" hasCustomPrompt="1"/>
          </p:nvPr>
        </p:nvSpPr>
        <p:spPr>
          <a:xfrm>
            <a:off x="644349" y="2357747"/>
            <a:ext cx="722737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capitalize first letters only), 12pt</a:t>
            </a:r>
          </a:p>
        </p:txBody>
      </p:sp>
      <p:sp>
        <p:nvSpPr>
          <p:cNvPr id="21" name="Text Placeholder 2">
            <a:extLst>
              <a:ext uri="{FF2B5EF4-FFF2-40B4-BE49-F238E27FC236}">
                <a16:creationId xmlns:a16="http://schemas.microsoft.com/office/drawing/2014/main" id="{A83BDE72-8815-38DD-A258-CA2A45575E45}"/>
              </a:ext>
            </a:extLst>
          </p:cNvPr>
          <p:cNvSpPr>
            <a:spLocks noGrp="1"/>
          </p:cNvSpPr>
          <p:nvPr>
            <p:ph type="body" idx="28" hasCustomPrompt="1"/>
          </p:nvPr>
        </p:nvSpPr>
        <p:spPr>
          <a:xfrm>
            <a:off x="8398934" y="2354411"/>
            <a:ext cx="3148716" cy="341525"/>
          </a:xfrm>
          <a:prstGeom prst="rect">
            <a:avLst/>
          </a:prstGeom>
          <a:solidFill>
            <a:schemeClr val="accent1"/>
          </a:solidFill>
        </p:spPr>
        <p:txBody>
          <a:bodyPr lIns="0" tIns="0" rIns="0" bIns="0" anchor="ctr">
            <a:noAutofit/>
          </a:bodyPr>
          <a:lstStyle>
            <a:lvl1pPr marL="112713" indent="0" rtl="0">
              <a:lnSpc>
                <a:spcPct val="100000"/>
              </a:lnSpc>
              <a:spcBef>
                <a:spcPts val="0"/>
              </a:spcBef>
              <a:spcAft>
                <a:spcPts val="0"/>
              </a:spcAft>
              <a:buNone/>
              <a:defRPr sz="1200" b="0"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Subtitle,12pt</a:t>
            </a:r>
          </a:p>
        </p:txBody>
      </p:sp>
      <p:sp>
        <p:nvSpPr>
          <p:cNvPr id="8" name="Title 21">
            <a:extLst>
              <a:ext uri="{FF2B5EF4-FFF2-40B4-BE49-F238E27FC236}">
                <a16:creationId xmlns:a16="http://schemas.microsoft.com/office/drawing/2014/main" id="{D8A7EB49-215A-8D4F-1DC4-21769F50099C}"/>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9" name="Text Placeholder 5">
            <a:extLst>
              <a:ext uri="{FF2B5EF4-FFF2-40B4-BE49-F238E27FC236}">
                <a16:creationId xmlns:a16="http://schemas.microsoft.com/office/drawing/2014/main" id="{53146FD6-9B45-88E9-E09E-E04276632424}"/>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1" name="Text Placeholder 5">
            <a:extLst>
              <a:ext uri="{FF2B5EF4-FFF2-40B4-BE49-F238E27FC236}">
                <a16:creationId xmlns:a16="http://schemas.microsoft.com/office/drawing/2014/main" id="{E26A8B68-A02D-6BBC-EADD-F94D3E1318B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2465260096"/>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12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14878619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AB8C2EDB-B5E2-8F43-AEE9-653722152283}"/>
              </a:ext>
            </a:extLst>
          </p:cNvPr>
          <p:cNvSpPr>
            <a:spLocks noGrp="1"/>
          </p:cNvSpPr>
          <p:nvPr>
            <p:ph type="body" idx="14" hasCustomPrompt="1"/>
          </p:nvPr>
        </p:nvSpPr>
        <p:spPr>
          <a:xfrm>
            <a:off x="652887" y="2023185"/>
            <a:ext cx="1088468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D2EAF4FA-6A82-5226-8479-D420FB8AB853}"/>
              </a:ext>
            </a:extLst>
          </p:cNvPr>
          <p:cNvSpPr>
            <a:spLocks noGrp="1"/>
          </p:cNvSpPr>
          <p:nvPr>
            <p:ph type="body" sz="quarter" idx="18" hasCustomPrompt="1"/>
          </p:nvPr>
        </p:nvSpPr>
        <p:spPr>
          <a:xfrm>
            <a:off x="652888" y="2721626"/>
            <a:ext cx="10884688" cy="3143991"/>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7" name="Text Placeholder 2">
            <a:extLst>
              <a:ext uri="{FF2B5EF4-FFF2-40B4-BE49-F238E27FC236}">
                <a16:creationId xmlns:a16="http://schemas.microsoft.com/office/drawing/2014/main" id="{C1BFAB39-80D0-48FD-04D4-6BBD16226CF5}"/>
              </a:ext>
            </a:extLst>
          </p:cNvPr>
          <p:cNvSpPr>
            <a:spLocks noGrp="1"/>
          </p:cNvSpPr>
          <p:nvPr>
            <p:ph type="body" idx="20" hasCustomPrompt="1"/>
          </p:nvPr>
        </p:nvSpPr>
        <p:spPr>
          <a:xfrm>
            <a:off x="652887" y="2364710"/>
            <a:ext cx="10884689"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cap="none" baseline="0" dirty="0">
                <a:solidFill>
                  <a:schemeClr val="bg1"/>
                </a:solidFill>
                <a:latin typeface="+mj-lt"/>
              </a:defRPr>
            </a:lvl1pPr>
          </a:lstStyle>
          <a:p>
            <a:pPr lvl="0"/>
            <a:r>
              <a:rPr lang="en-US"/>
              <a:t>Subtitle (chart units go here; capitalize first letters only), 12pt</a:t>
            </a:r>
          </a:p>
        </p:txBody>
      </p:sp>
      <p:sp>
        <p:nvSpPr>
          <p:cNvPr id="7" name="Title 21">
            <a:extLst>
              <a:ext uri="{FF2B5EF4-FFF2-40B4-BE49-F238E27FC236}">
                <a16:creationId xmlns:a16="http://schemas.microsoft.com/office/drawing/2014/main" id="{4ACAEEB1-B4A0-7C9B-4B12-04DB04C98F27}"/>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8" name="Text Placeholder 5">
            <a:extLst>
              <a:ext uri="{FF2B5EF4-FFF2-40B4-BE49-F238E27FC236}">
                <a16:creationId xmlns:a16="http://schemas.microsoft.com/office/drawing/2014/main" id="{65E5F6B8-0481-DA43-C6E1-A0E95B803F22}"/>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9" name="Text Placeholder 5">
            <a:extLst>
              <a:ext uri="{FF2B5EF4-FFF2-40B4-BE49-F238E27FC236}">
                <a16:creationId xmlns:a16="http://schemas.microsoft.com/office/drawing/2014/main" id="{6E54D96C-A45B-873D-A22C-A9FBBB11BBC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3955857340"/>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16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20253925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2">
            <a:extLst>
              <a:ext uri="{FF2B5EF4-FFF2-40B4-BE49-F238E27FC236}">
                <a16:creationId xmlns:a16="http://schemas.microsoft.com/office/drawing/2014/main" id="{55C8A260-0F58-E844-39F1-5F49EE0F94B5}"/>
              </a:ext>
            </a:extLst>
          </p:cNvPr>
          <p:cNvSpPr>
            <a:spLocks noGrp="1"/>
          </p:cNvSpPr>
          <p:nvPr>
            <p:ph type="body" idx="14" hasCustomPrompt="1"/>
          </p:nvPr>
        </p:nvSpPr>
        <p:spPr>
          <a:xfrm>
            <a:off x="650489"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8" name="Text Placeholder 6">
            <a:extLst>
              <a:ext uri="{FF2B5EF4-FFF2-40B4-BE49-F238E27FC236}">
                <a16:creationId xmlns:a16="http://schemas.microsoft.com/office/drawing/2014/main" id="{D091D6E4-188D-BCB1-B8CD-082C88FE469B}"/>
              </a:ext>
            </a:extLst>
          </p:cNvPr>
          <p:cNvSpPr>
            <a:spLocks noGrp="1"/>
          </p:cNvSpPr>
          <p:nvPr>
            <p:ph type="body" sz="quarter" idx="18" hasCustomPrompt="1"/>
          </p:nvPr>
        </p:nvSpPr>
        <p:spPr>
          <a:xfrm>
            <a:off x="650491" y="2717571"/>
            <a:ext cx="5181904" cy="3163276"/>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sz="1200" dirty="0">
                <a:solidFill>
                  <a:schemeClr val="tx1"/>
                </a:solidFill>
                <a:latin typeface="+mj-lt"/>
                <a:ea typeface="Verdana" panose="020B0604030504040204" pitchFamily="34" charset="0"/>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9" name="Text Placeholder 2">
            <a:extLst>
              <a:ext uri="{FF2B5EF4-FFF2-40B4-BE49-F238E27FC236}">
                <a16:creationId xmlns:a16="http://schemas.microsoft.com/office/drawing/2014/main" id="{9B749A4B-CD39-B206-41E2-DA24E77CDF3A}"/>
              </a:ext>
            </a:extLst>
          </p:cNvPr>
          <p:cNvSpPr>
            <a:spLocks noGrp="1"/>
          </p:cNvSpPr>
          <p:nvPr>
            <p:ph type="body" idx="20" hasCustomPrompt="1"/>
          </p:nvPr>
        </p:nvSpPr>
        <p:spPr>
          <a:xfrm>
            <a:off x="650489"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cap="none" baseline="0" dirty="0">
                <a:solidFill>
                  <a:schemeClr val="bg1"/>
                </a:solidFill>
                <a:latin typeface="+mj-lt"/>
              </a:defRPr>
            </a:lvl1pPr>
          </a:lstStyle>
          <a:p>
            <a:pPr lvl="0"/>
            <a:r>
              <a:rPr lang="en-US"/>
              <a:t>Subtitle (chart units go here) 12pt</a:t>
            </a:r>
          </a:p>
        </p:txBody>
      </p:sp>
      <p:sp>
        <p:nvSpPr>
          <p:cNvPr id="11" name="Text Placeholder 2">
            <a:extLst>
              <a:ext uri="{FF2B5EF4-FFF2-40B4-BE49-F238E27FC236}">
                <a16:creationId xmlns:a16="http://schemas.microsoft.com/office/drawing/2014/main" id="{8D2A0C92-7D27-D527-154B-6824E9752E39}"/>
              </a:ext>
            </a:extLst>
          </p:cNvPr>
          <p:cNvSpPr>
            <a:spLocks noGrp="1"/>
          </p:cNvSpPr>
          <p:nvPr>
            <p:ph type="body" idx="21" hasCustomPrompt="1"/>
          </p:nvPr>
        </p:nvSpPr>
        <p:spPr>
          <a:xfrm>
            <a:off x="6359603"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Initial caps, Bold, 14pt</a:t>
            </a:r>
          </a:p>
        </p:txBody>
      </p:sp>
      <p:sp>
        <p:nvSpPr>
          <p:cNvPr id="13" name="Text Placeholder 6">
            <a:extLst>
              <a:ext uri="{FF2B5EF4-FFF2-40B4-BE49-F238E27FC236}">
                <a16:creationId xmlns:a16="http://schemas.microsoft.com/office/drawing/2014/main" id="{0806D24D-057B-98CE-B695-8C1E972501FD}"/>
              </a:ext>
            </a:extLst>
          </p:cNvPr>
          <p:cNvSpPr>
            <a:spLocks noGrp="1"/>
          </p:cNvSpPr>
          <p:nvPr>
            <p:ph type="body" sz="quarter" idx="22" hasCustomPrompt="1"/>
          </p:nvPr>
        </p:nvSpPr>
        <p:spPr>
          <a:xfrm>
            <a:off x="6359604" y="2717571"/>
            <a:ext cx="5181905" cy="3163276"/>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tx1"/>
                </a:solidFill>
                <a:latin typeface="+mj-lt"/>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16" name="Text Placeholder 2">
            <a:extLst>
              <a:ext uri="{FF2B5EF4-FFF2-40B4-BE49-F238E27FC236}">
                <a16:creationId xmlns:a16="http://schemas.microsoft.com/office/drawing/2014/main" id="{2BFF645D-1721-6FAC-4122-D3A9FB771033}"/>
              </a:ext>
            </a:extLst>
          </p:cNvPr>
          <p:cNvSpPr>
            <a:spLocks noGrp="1"/>
          </p:cNvSpPr>
          <p:nvPr>
            <p:ph type="body" idx="23" hasCustomPrompt="1"/>
          </p:nvPr>
        </p:nvSpPr>
        <p:spPr>
          <a:xfrm>
            <a:off x="6359603"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200" b="0" i="0" cap="none" baseline="0" dirty="0">
                <a:solidFill>
                  <a:schemeClr val="bg1"/>
                </a:solidFill>
                <a:latin typeface="+mj-lt"/>
              </a:defRPr>
            </a:lvl1pPr>
          </a:lstStyle>
          <a:p>
            <a:pPr lvl="0"/>
            <a:r>
              <a:rPr lang="en-US"/>
              <a:t>Subtitle (chart units go here) 12pt</a:t>
            </a:r>
          </a:p>
        </p:txBody>
      </p:sp>
      <p:sp>
        <p:nvSpPr>
          <p:cNvPr id="22" name="Title 21">
            <a:extLst>
              <a:ext uri="{FF2B5EF4-FFF2-40B4-BE49-F238E27FC236}">
                <a16:creationId xmlns:a16="http://schemas.microsoft.com/office/drawing/2014/main" id="{BBC505E8-8815-07B0-52DB-2A290F57F082}"/>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23" name="Text Placeholder 5">
            <a:extLst>
              <a:ext uri="{FF2B5EF4-FFF2-40B4-BE49-F238E27FC236}">
                <a16:creationId xmlns:a16="http://schemas.microsoft.com/office/drawing/2014/main" id="{4AC86A2F-80C9-0745-37CA-CEA1E86DFCAD}"/>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25" name="Text Placeholder 5">
            <a:extLst>
              <a:ext uri="{FF2B5EF4-FFF2-40B4-BE49-F238E27FC236}">
                <a16:creationId xmlns:a16="http://schemas.microsoft.com/office/drawing/2014/main" id="{CCEDDA11-22BA-572C-A45B-4AB6425664E8}"/>
              </a:ext>
            </a:extLst>
          </p:cNvPr>
          <p:cNvSpPr>
            <a:spLocks noGrp="1"/>
          </p:cNvSpPr>
          <p:nvPr>
            <p:ph type="body" sz="quarter" idx="24"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850522087"/>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2216542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53314" y="2021670"/>
            <a:ext cx="3570583"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53315" y="2720111"/>
            <a:ext cx="3570583"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53314" y="2363195"/>
            <a:ext cx="3570583"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46" name="Text Placeholder 2">
            <a:extLst>
              <a:ext uri="{FF2B5EF4-FFF2-40B4-BE49-F238E27FC236}">
                <a16:creationId xmlns:a16="http://schemas.microsoft.com/office/drawing/2014/main" id="{0C28E7FD-E72C-A0EF-F382-F0A40FB00735}"/>
              </a:ext>
            </a:extLst>
          </p:cNvPr>
          <p:cNvSpPr>
            <a:spLocks noGrp="1"/>
          </p:cNvSpPr>
          <p:nvPr>
            <p:ph type="body" idx="21" hasCustomPrompt="1"/>
          </p:nvPr>
        </p:nvSpPr>
        <p:spPr>
          <a:xfrm>
            <a:off x="4751106" y="2019130"/>
            <a:ext cx="3524349" cy="341525"/>
          </a:xfrm>
          <a:prstGeom prst="rect">
            <a:avLst/>
          </a:prstGeom>
          <a:solidFill>
            <a:schemeClr val="tx1">
              <a:lumMod val="90000"/>
              <a:lumOff val="10000"/>
            </a:schemeClr>
          </a:solidFill>
        </p:spPr>
        <p:txBody>
          <a:bodyPr vert="horz" lIns="0" tIns="0" rIns="0" bIns="0" rtlCol="0" anchor="ctr">
            <a:noAutofit/>
          </a:bodyPr>
          <a:lstStyle>
            <a:lvl1pPr marL="109728">
              <a:defRPr lang="en-US" sz="1400" b="1" cap="none" baseline="0" dirty="0" smtClean="0">
                <a:solidFill>
                  <a:schemeClr val="bg1"/>
                </a:solidFill>
                <a:latin typeface="+mj-lt"/>
                <a:ea typeface="Verdana" panose="020B0604030504040204" pitchFamily="34" charset="0"/>
              </a:defRPr>
            </a:lvl1pPr>
          </a:lstStyle>
          <a:p>
            <a:r>
              <a:rPr lang="en-US"/>
              <a:t>Initial caps, font 14</a:t>
            </a:r>
          </a:p>
        </p:txBody>
      </p:sp>
      <p:sp>
        <p:nvSpPr>
          <p:cNvPr id="47" name="Text Placeholder 6">
            <a:extLst>
              <a:ext uri="{FF2B5EF4-FFF2-40B4-BE49-F238E27FC236}">
                <a16:creationId xmlns:a16="http://schemas.microsoft.com/office/drawing/2014/main" id="{B946DECE-14E3-0516-9944-F5DCB73AF79E}"/>
              </a:ext>
            </a:extLst>
          </p:cNvPr>
          <p:cNvSpPr>
            <a:spLocks noGrp="1"/>
          </p:cNvSpPr>
          <p:nvPr>
            <p:ph type="body" sz="quarter" idx="22" hasCustomPrompt="1"/>
          </p:nvPr>
        </p:nvSpPr>
        <p:spPr>
          <a:xfrm>
            <a:off x="4751107" y="2717571"/>
            <a:ext cx="3524349"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48" name="Text Placeholder 2">
            <a:extLst>
              <a:ext uri="{FF2B5EF4-FFF2-40B4-BE49-F238E27FC236}">
                <a16:creationId xmlns:a16="http://schemas.microsoft.com/office/drawing/2014/main" id="{0529AB0D-EF11-2BBB-E3BB-EFA45316266B}"/>
              </a:ext>
            </a:extLst>
          </p:cNvPr>
          <p:cNvSpPr>
            <a:spLocks noGrp="1"/>
          </p:cNvSpPr>
          <p:nvPr>
            <p:ph type="body" idx="23" hasCustomPrompt="1"/>
          </p:nvPr>
        </p:nvSpPr>
        <p:spPr>
          <a:xfrm>
            <a:off x="4751106" y="2360655"/>
            <a:ext cx="3524349"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49" name="Text Placeholder 2">
            <a:extLst>
              <a:ext uri="{FF2B5EF4-FFF2-40B4-BE49-F238E27FC236}">
                <a16:creationId xmlns:a16="http://schemas.microsoft.com/office/drawing/2014/main" id="{226D9222-3818-970D-F01D-33D283624F08}"/>
              </a:ext>
            </a:extLst>
          </p:cNvPr>
          <p:cNvSpPr>
            <a:spLocks noGrp="1"/>
          </p:cNvSpPr>
          <p:nvPr>
            <p:ph type="body" idx="24" hasCustomPrompt="1"/>
          </p:nvPr>
        </p:nvSpPr>
        <p:spPr>
          <a:xfrm>
            <a:off x="8802664" y="2019130"/>
            <a:ext cx="2730248" cy="341525"/>
          </a:xfrm>
          <a:prstGeom prst="rect">
            <a:avLst/>
          </a:prstGeom>
          <a:solidFill>
            <a:schemeClr val="accent1"/>
          </a:solidFill>
        </p:spPr>
        <p:txBody>
          <a:bodyPr vert="horz" lIns="0" tIns="0" rIns="0" bIns="0" rtlCol="0" anchor="ctr">
            <a:noAutofit/>
          </a:bodyPr>
          <a:lstStyle>
            <a:lvl1pPr marL="109728">
              <a:defRPr lang="en-US" sz="1400" b="1" cap="none" baseline="0" dirty="0" smtClean="0">
                <a:solidFill>
                  <a:schemeClr val="bg1"/>
                </a:solidFill>
                <a:latin typeface="+mj-lt"/>
                <a:ea typeface="Verdana" panose="020B0604030504040204" pitchFamily="34" charset="0"/>
              </a:defRPr>
            </a:lvl1pPr>
          </a:lstStyle>
          <a:p>
            <a:r>
              <a:rPr lang="en-US"/>
              <a:t>Initial caps, font 14</a:t>
            </a:r>
          </a:p>
        </p:txBody>
      </p:sp>
      <p:sp>
        <p:nvSpPr>
          <p:cNvPr id="50" name="Text Placeholder 6">
            <a:extLst>
              <a:ext uri="{FF2B5EF4-FFF2-40B4-BE49-F238E27FC236}">
                <a16:creationId xmlns:a16="http://schemas.microsoft.com/office/drawing/2014/main" id="{2679AE19-53E7-1478-2C20-D89A1C418AE8}"/>
              </a:ext>
            </a:extLst>
          </p:cNvPr>
          <p:cNvSpPr>
            <a:spLocks noGrp="1"/>
          </p:cNvSpPr>
          <p:nvPr>
            <p:ph type="body" sz="quarter" idx="25" hasCustomPrompt="1"/>
          </p:nvPr>
        </p:nvSpPr>
        <p:spPr>
          <a:xfrm>
            <a:off x="8802665" y="2717571"/>
            <a:ext cx="2730248"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(font size 12)</a:t>
            </a:r>
          </a:p>
          <a:p>
            <a:pPr lvl="1" indent="-234950"/>
            <a:r>
              <a:rPr lang="en-US"/>
              <a:t>Second level</a:t>
            </a:r>
          </a:p>
          <a:p>
            <a:pPr lvl="2"/>
            <a:r>
              <a:rPr lang="en-US"/>
              <a:t>Third level</a:t>
            </a:r>
          </a:p>
          <a:p>
            <a:pPr lvl="3"/>
            <a:r>
              <a:rPr lang="en-US"/>
              <a:t>Fourth level</a:t>
            </a:r>
          </a:p>
          <a:p>
            <a:pPr lvl="3"/>
            <a:r>
              <a:rPr lang="en-US"/>
              <a:t>Fifth level</a:t>
            </a:r>
          </a:p>
        </p:txBody>
      </p:sp>
      <p:sp>
        <p:nvSpPr>
          <p:cNvPr id="51" name="Text Placeholder 2">
            <a:extLst>
              <a:ext uri="{FF2B5EF4-FFF2-40B4-BE49-F238E27FC236}">
                <a16:creationId xmlns:a16="http://schemas.microsoft.com/office/drawing/2014/main" id="{7E24B603-FC48-3116-AF6F-CE3B32B7B3FF}"/>
              </a:ext>
            </a:extLst>
          </p:cNvPr>
          <p:cNvSpPr>
            <a:spLocks noGrp="1"/>
          </p:cNvSpPr>
          <p:nvPr>
            <p:ph type="body" idx="26" hasCustomPrompt="1"/>
          </p:nvPr>
        </p:nvSpPr>
        <p:spPr>
          <a:xfrm>
            <a:off x="8802664" y="2360655"/>
            <a:ext cx="2730248" cy="341525"/>
          </a:xfrm>
          <a:prstGeom prst="rect">
            <a:avLst/>
          </a:prstGeom>
          <a:solidFill>
            <a:schemeClr val="accent1"/>
          </a:solidFill>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9" name="Title 21">
            <a:extLst>
              <a:ext uri="{FF2B5EF4-FFF2-40B4-BE49-F238E27FC236}">
                <a16:creationId xmlns:a16="http://schemas.microsoft.com/office/drawing/2014/main" id="{6DD1404F-8CB7-F046-0166-510C86848A0C}"/>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10" name="Text Placeholder 5">
            <a:extLst>
              <a:ext uri="{FF2B5EF4-FFF2-40B4-BE49-F238E27FC236}">
                <a16:creationId xmlns:a16="http://schemas.microsoft.com/office/drawing/2014/main" id="{8AE05CD6-7E91-B386-CA26-CA29291429E3}"/>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1" name="Text Placeholder 5">
            <a:extLst>
              <a:ext uri="{FF2B5EF4-FFF2-40B4-BE49-F238E27FC236}">
                <a16:creationId xmlns:a16="http://schemas.microsoft.com/office/drawing/2014/main" id="{44A509F7-859E-D2F4-028E-25E8DAEF9490}"/>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Tree>
    <p:extLst>
      <p:ext uri="{BB962C8B-B14F-4D97-AF65-F5344CB8AC3E}">
        <p14:creationId xmlns:p14="http://schemas.microsoft.com/office/powerpoint/2010/main" val="77108115"/>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11725599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44350" y="2023185"/>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44352" y="2721627"/>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44350" y="2364710"/>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12" name="Title 21">
            <a:extLst>
              <a:ext uri="{FF2B5EF4-FFF2-40B4-BE49-F238E27FC236}">
                <a16:creationId xmlns:a16="http://schemas.microsoft.com/office/drawing/2014/main" id="{636F0AD3-3C76-3D47-D7C2-2855C7195C56}"/>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14" name="Text Placeholder 5">
            <a:extLst>
              <a:ext uri="{FF2B5EF4-FFF2-40B4-BE49-F238E27FC236}">
                <a16:creationId xmlns:a16="http://schemas.microsoft.com/office/drawing/2014/main" id="{30C0FA64-CD89-B89F-4F58-C7DF50384877}"/>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15" name="Text Placeholder 5">
            <a:extLst>
              <a:ext uri="{FF2B5EF4-FFF2-40B4-BE49-F238E27FC236}">
                <a16:creationId xmlns:a16="http://schemas.microsoft.com/office/drawing/2014/main" id="{9596A935-52B0-4E98-4966-5DC1C3C7EDB7}"/>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0" name="Text Placeholder 2">
            <a:extLst>
              <a:ext uri="{FF2B5EF4-FFF2-40B4-BE49-F238E27FC236}">
                <a16:creationId xmlns:a16="http://schemas.microsoft.com/office/drawing/2014/main" id="{804D0C8B-2F99-B208-99FA-12E8D5662D0D}"/>
              </a:ext>
            </a:extLst>
          </p:cNvPr>
          <p:cNvSpPr>
            <a:spLocks noGrp="1"/>
          </p:cNvSpPr>
          <p:nvPr>
            <p:ph type="body" idx="28" hasCustomPrompt="1"/>
          </p:nvPr>
        </p:nvSpPr>
        <p:spPr>
          <a:xfrm>
            <a:off x="4500710" y="2009703"/>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5" name="Text Placeholder 6">
            <a:extLst>
              <a:ext uri="{FF2B5EF4-FFF2-40B4-BE49-F238E27FC236}">
                <a16:creationId xmlns:a16="http://schemas.microsoft.com/office/drawing/2014/main" id="{2BF34A54-2E86-13C3-21FF-66FA5FBDEEF2}"/>
              </a:ext>
            </a:extLst>
          </p:cNvPr>
          <p:cNvSpPr>
            <a:spLocks noGrp="1"/>
          </p:cNvSpPr>
          <p:nvPr>
            <p:ph type="body" sz="quarter" idx="29" hasCustomPrompt="1"/>
          </p:nvPr>
        </p:nvSpPr>
        <p:spPr>
          <a:xfrm>
            <a:off x="4500712" y="2708145"/>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6" name="Text Placeholder 2">
            <a:extLst>
              <a:ext uri="{FF2B5EF4-FFF2-40B4-BE49-F238E27FC236}">
                <a16:creationId xmlns:a16="http://schemas.microsoft.com/office/drawing/2014/main" id="{FA243C45-A216-36A4-BC71-20BB89216F42}"/>
              </a:ext>
            </a:extLst>
          </p:cNvPr>
          <p:cNvSpPr>
            <a:spLocks noGrp="1"/>
          </p:cNvSpPr>
          <p:nvPr>
            <p:ph type="body" idx="30" hasCustomPrompt="1"/>
          </p:nvPr>
        </p:nvSpPr>
        <p:spPr>
          <a:xfrm>
            <a:off x="4500710" y="2351228"/>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lvl="0">
              <a:spcBef>
                <a:spcPts val="0"/>
              </a:spcBef>
              <a:spcAft>
                <a:spcPts val="0"/>
              </a:spcAft>
            </a:pPr>
            <a:r>
              <a:rPr lang="en-US"/>
              <a:t>subtitle (chart units go here) 12pt</a:t>
            </a:r>
          </a:p>
        </p:txBody>
      </p:sp>
      <p:sp>
        <p:nvSpPr>
          <p:cNvPr id="27" name="Text Placeholder 2">
            <a:extLst>
              <a:ext uri="{FF2B5EF4-FFF2-40B4-BE49-F238E27FC236}">
                <a16:creationId xmlns:a16="http://schemas.microsoft.com/office/drawing/2014/main" id="{E8C6CAE6-0C5C-B9DE-8F61-C9B4B09DCF47}"/>
              </a:ext>
            </a:extLst>
          </p:cNvPr>
          <p:cNvSpPr>
            <a:spLocks noGrp="1"/>
          </p:cNvSpPr>
          <p:nvPr>
            <p:ph type="body" idx="31" hasCustomPrompt="1"/>
          </p:nvPr>
        </p:nvSpPr>
        <p:spPr>
          <a:xfrm>
            <a:off x="8250224" y="2023185"/>
            <a:ext cx="3285145"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mj-lt"/>
                <a:ea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Initial caps, font 14</a:t>
            </a:r>
          </a:p>
        </p:txBody>
      </p:sp>
      <p:sp>
        <p:nvSpPr>
          <p:cNvPr id="28" name="Text Placeholder 6">
            <a:extLst>
              <a:ext uri="{FF2B5EF4-FFF2-40B4-BE49-F238E27FC236}">
                <a16:creationId xmlns:a16="http://schemas.microsoft.com/office/drawing/2014/main" id="{419ADD12-5D61-243E-96FC-67C46E96054C}"/>
              </a:ext>
            </a:extLst>
          </p:cNvPr>
          <p:cNvSpPr>
            <a:spLocks noGrp="1"/>
          </p:cNvSpPr>
          <p:nvPr>
            <p:ph type="body" sz="quarter" idx="32" hasCustomPrompt="1"/>
          </p:nvPr>
        </p:nvSpPr>
        <p:spPr>
          <a:xfrm>
            <a:off x="8250224" y="2721627"/>
            <a:ext cx="3285143"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Second level</a:t>
            </a:r>
          </a:p>
          <a:p>
            <a:pPr lvl="2"/>
            <a:r>
              <a:rPr lang="en-US"/>
              <a:t>Third level</a:t>
            </a:r>
          </a:p>
          <a:p>
            <a:pPr lvl="3"/>
            <a:r>
              <a:rPr lang="en-US"/>
              <a:t>Fourth level</a:t>
            </a:r>
          </a:p>
          <a:p>
            <a:pPr lvl="3"/>
            <a:r>
              <a:rPr lang="en-US"/>
              <a:t>Fifth level</a:t>
            </a:r>
          </a:p>
        </p:txBody>
      </p:sp>
      <p:sp>
        <p:nvSpPr>
          <p:cNvPr id="29" name="Text Placeholder 2">
            <a:extLst>
              <a:ext uri="{FF2B5EF4-FFF2-40B4-BE49-F238E27FC236}">
                <a16:creationId xmlns:a16="http://schemas.microsoft.com/office/drawing/2014/main" id="{511B6B4D-BFB4-082B-AE44-B91E211FAED3}"/>
              </a:ext>
            </a:extLst>
          </p:cNvPr>
          <p:cNvSpPr>
            <a:spLocks noGrp="1"/>
          </p:cNvSpPr>
          <p:nvPr>
            <p:ph type="body" idx="33" hasCustomPrompt="1"/>
          </p:nvPr>
        </p:nvSpPr>
        <p:spPr>
          <a:xfrm>
            <a:off x="8250224" y="2364710"/>
            <a:ext cx="3285145"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mj-lt"/>
              </a:defRPr>
            </a:lvl1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subtitle (chart units go here) 12pt</a:t>
            </a:r>
          </a:p>
        </p:txBody>
      </p:sp>
    </p:spTree>
    <p:extLst>
      <p:ext uri="{BB962C8B-B14F-4D97-AF65-F5344CB8AC3E}">
        <p14:creationId xmlns:p14="http://schemas.microsoft.com/office/powerpoint/2010/main" val="252671707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32323526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11">
            <a:extLst>
              <a:ext uri="{FF2B5EF4-FFF2-40B4-BE49-F238E27FC236}">
                <a16:creationId xmlns:a16="http://schemas.microsoft.com/office/drawing/2014/main" id="{A1B000DB-E4F0-DEAD-FA45-A418E66E3380}"/>
              </a:ext>
            </a:extLst>
          </p:cNvPr>
          <p:cNvSpPr>
            <a:spLocks noGrp="1"/>
          </p:cNvSpPr>
          <p:nvPr>
            <p:ph type="pic" sz="quarter" idx="13"/>
          </p:nvPr>
        </p:nvSpPr>
        <p:spPr>
          <a:xfrm>
            <a:off x="1301828" y="2129648"/>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0" name="Picture Placeholder 11">
            <a:extLst>
              <a:ext uri="{FF2B5EF4-FFF2-40B4-BE49-F238E27FC236}">
                <a16:creationId xmlns:a16="http://schemas.microsoft.com/office/drawing/2014/main" id="{FA2E9889-8701-66B9-8D8F-6791F44681C1}"/>
              </a:ext>
            </a:extLst>
          </p:cNvPr>
          <p:cNvSpPr>
            <a:spLocks noGrp="1"/>
          </p:cNvSpPr>
          <p:nvPr>
            <p:ph type="pic" sz="quarter" idx="14"/>
          </p:nvPr>
        </p:nvSpPr>
        <p:spPr>
          <a:xfrm>
            <a:off x="3933314"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1" name="Picture Placeholder 11">
            <a:extLst>
              <a:ext uri="{FF2B5EF4-FFF2-40B4-BE49-F238E27FC236}">
                <a16:creationId xmlns:a16="http://schemas.microsoft.com/office/drawing/2014/main" id="{95B76C5D-52A6-E532-D92C-EF815688CDE2}"/>
              </a:ext>
            </a:extLst>
          </p:cNvPr>
          <p:cNvSpPr>
            <a:spLocks noGrp="1"/>
          </p:cNvSpPr>
          <p:nvPr>
            <p:ph type="pic" sz="quarter" idx="15"/>
          </p:nvPr>
        </p:nvSpPr>
        <p:spPr>
          <a:xfrm>
            <a:off x="6564800"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12" name="Picture Placeholder 11">
            <a:extLst>
              <a:ext uri="{FF2B5EF4-FFF2-40B4-BE49-F238E27FC236}">
                <a16:creationId xmlns:a16="http://schemas.microsoft.com/office/drawing/2014/main" id="{C60FBCDE-C2A2-353D-4B35-0AFFD31CAC27}"/>
              </a:ext>
            </a:extLst>
          </p:cNvPr>
          <p:cNvSpPr>
            <a:spLocks noGrp="1"/>
          </p:cNvSpPr>
          <p:nvPr>
            <p:ph type="pic" sz="quarter" idx="16"/>
          </p:nvPr>
        </p:nvSpPr>
        <p:spPr>
          <a:xfrm>
            <a:off x="9196286"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mj-lt"/>
                <a:ea typeface="+mn-ea"/>
                <a:cs typeface="+mn-cs"/>
                <a:sym typeface="Montserrat" panose="00000500000000000000" pitchFamily="2" charset="0"/>
              </a:defRPr>
            </a:lvl1pPr>
          </a:lstStyle>
          <a:p>
            <a:pPr lvl="0" algn="ctr"/>
            <a:r>
              <a:rPr lang="en-US"/>
              <a:t>Click icon to add picture</a:t>
            </a:r>
          </a:p>
        </p:txBody>
      </p:sp>
      <p:sp>
        <p:nvSpPr>
          <p:cNvPr id="28" name="Text Placeholder 20">
            <a:extLst>
              <a:ext uri="{FF2B5EF4-FFF2-40B4-BE49-F238E27FC236}">
                <a16:creationId xmlns:a16="http://schemas.microsoft.com/office/drawing/2014/main" id="{0A071DCE-FD88-CDFE-ACD4-A4C27439F225}"/>
              </a:ext>
            </a:extLst>
          </p:cNvPr>
          <p:cNvSpPr>
            <a:spLocks noGrp="1"/>
          </p:cNvSpPr>
          <p:nvPr>
            <p:ph type="body" sz="quarter" idx="26" hasCustomPrompt="1"/>
          </p:nvPr>
        </p:nvSpPr>
        <p:spPr>
          <a:xfrm>
            <a:off x="1083194" y="4827350"/>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29" name="Text Placeholder 20">
            <a:extLst>
              <a:ext uri="{FF2B5EF4-FFF2-40B4-BE49-F238E27FC236}">
                <a16:creationId xmlns:a16="http://schemas.microsoft.com/office/drawing/2014/main" id="{B66259D1-2BA0-21F9-FCE6-470C17535879}"/>
              </a:ext>
            </a:extLst>
          </p:cNvPr>
          <p:cNvSpPr>
            <a:spLocks noGrp="1"/>
          </p:cNvSpPr>
          <p:nvPr>
            <p:ph type="body" sz="quarter" idx="27" hasCustomPrompt="1"/>
          </p:nvPr>
        </p:nvSpPr>
        <p:spPr>
          <a:xfrm>
            <a:off x="3714831"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0" name="Text Placeholder 20">
            <a:extLst>
              <a:ext uri="{FF2B5EF4-FFF2-40B4-BE49-F238E27FC236}">
                <a16:creationId xmlns:a16="http://schemas.microsoft.com/office/drawing/2014/main" id="{7F1DB61B-D81B-6990-4A4F-2125CCE53451}"/>
              </a:ext>
            </a:extLst>
          </p:cNvPr>
          <p:cNvSpPr>
            <a:spLocks noGrp="1"/>
          </p:cNvSpPr>
          <p:nvPr>
            <p:ph type="body" sz="quarter" idx="28" hasCustomPrompt="1"/>
          </p:nvPr>
        </p:nvSpPr>
        <p:spPr>
          <a:xfrm>
            <a:off x="6346468"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1" name="Text Placeholder 20">
            <a:extLst>
              <a:ext uri="{FF2B5EF4-FFF2-40B4-BE49-F238E27FC236}">
                <a16:creationId xmlns:a16="http://schemas.microsoft.com/office/drawing/2014/main" id="{006D3BA0-CAB7-F284-64BA-BC5E212D4738}"/>
              </a:ext>
            </a:extLst>
          </p:cNvPr>
          <p:cNvSpPr>
            <a:spLocks noGrp="1"/>
          </p:cNvSpPr>
          <p:nvPr>
            <p:ph type="body" sz="quarter" idx="29" hasCustomPrompt="1"/>
          </p:nvPr>
        </p:nvSpPr>
        <p:spPr>
          <a:xfrm>
            <a:off x="8978105" y="4815681"/>
            <a:ext cx="2161750" cy="432687"/>
          </a:xfrm>
          <a:prstGeom prst="rect">
            <a:avLst/>
          </a:prstGeom>
        </p:spPr>
        <p:txBody>
          <a:bodyPr/>
          <a:lstStyle>
            <a:lvl1pPr algn="ctr" rtl="0">
              <a:defRPr baseline="0">
                <a:solidFill>
                  <a:schemeClr val="tx1"/>
                </a:solidFill>
                <a:latin typeface="+mj-lt"/>
              </a:defRPr>
            </a:lvl1pPr>
          </a:lstStyle>
          <a:p>
            <a:pPr lvl="0"/>
            <a:r>
              <a:rPr lang="en-US"/>
              <a:t>Function</a:t>
            </a:r>
          </a:p>
        </p:txBody>
      </p:sp>
      <p:sp>
        <p:nvSpPr>
          <p:cNvPr id="3" name="Title 21">
            <a:extLst>
              <a:ext uri="{FF2B5EF4-FFF2-40B4-BE49-F238E27FC236}">
                <a16:creationId xmlns:a16="http://schemas.microsoft.com/office/drawing/2014/main" id="{D4449017-7AF2-5185-36E6-C88781E8D790}"/>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26pt</a:t>
            </a:r>
          </a:p>
        </p:txBody>
      </p:sp>
      <p:sp>
        <p:nvSpPr>
          <p:cNvPr id="4" name="Text Placeholder 5">
            <a:extLst>
              <a:ext uri="{FF2B5EF4-FFF2-40B4-BE49-F238E27FC236}">
                <a16:creationId xmlns:a16="http://schemas.microsoft.com/office/drawing/2014/main" id="{506E231C-EFED-6FAD-5495-AB7F31F6B6CA}"/>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
        <p:nvSpPr>
          <p:cNvPr id="5" name="Text Placeholder 5">
            <a:extLst>
              <a:ext uri="{FF2B5EF4-FFF2-40B4-BE49-F238E27FC236}">
                <a16:creationId xmlns:a16="http://schemas.microsoft.com/office/drawing/2014/main" id="{07048A52-C1FE-4AC3-3229-A66FF2D0CA54}"/>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 name="Text Placeholder 20">
            <a:extLst>
              <a:ext uri="{FF2B5EF4-FFF2-40B4-BE49-F238E27FC236}">
                <a16:creationId xmlns:a16="http://schemas.microsoft.com/office/drawing/2014/main" id="{5D133F4A-E9EA-F666-ED6E-9CB23EA84CA0}"/>
              </a:ext>
            </a:extLst>
          </p:cNvPr>
          <p:cNvSpPr>
            <a:spLocks noGrp="1"/>
          </p:cNvSpPr>
          <p:nvPr>
            <p:ph type="body" sz="quarter" idx="22" hasCustomPrompt="1"/>
          </p:nvPr>
        </p:nvSpPr>
        <p:spPr>
          <a:xfrm>
            <a:off x="1083194" y="4118674"/>
            <a:ext cx="2161750" cy="432687"/>
          </a:xfrm>
          <a:prstGeom prst="rect">
            <a:avLst/>
          </a:prstGeom>
        </p:spPr>
        <p:txBody>
          <a:bodyPr>
            <a:noAutofit/>
          </a:bodyPr>
          <a:lstStyle>
            <a:lvl1pPr algn="ctr" rtl="0">
              <a:defRPr sz="1600" b="1" baseline="0">
                <a:solidFill>
                  <a:schemeClr val="accent1"/>
                </a:solidFill>
                <a:latin typeface="+mj-lt"/>
              </a:defRPr>
            </a:lvl1pPr>
          </a:lstStyle>
          <a:p>
            <a:pPr lvl="0"/>
            <a:r>
              <a:rPr lang="en-US"/>
              <a:t>Verdana Bold, 16pt</a:t>
            </a:r>
          </a:p>
        </p:txBody>
      </p:sp>
      <p:sp>
        <p:nvSpPr>
          <p:cNvPr id="6" name="Text Placeholder 20">
            <a:extLst>
              <a:ext uri="{FF2B5EF4-FFF2-40B4-BE49-F238E27FC236}">
                <a16:creationId xmlns:a16="http://schemas.microsoft.com/office/drawing/2014/main" id="{87A35EEA-579D-2787-BEF2-3051278B82E4}"/>
              </a:ext>
            </a:extLst>
          </p:cNvPr>
          <p:cNvSpPr>
            <a:spLocks noGrp="1"/>
          </p:cNvSpPr>
          <p:nvPr>
            <p:ph type="body" sz="quarter" idx="23" hasCustomPrompt="1"/>
          </p:nvPr>
        </p:nvSpPr>
        <p:spPr>
          <a:xfrm>
            <a:off x="3714831" y="4107005"/>
            <a:ext cx="2161750" cy="432687"/>
          </a:xfrm>
          <a:prstGeom prst="rect">
            <a:avLst/>
          </a:prstGeom>
        </p:spPr>
        <p:txBody>
          <a:bodyPr>
            <a:noAutofit/>
          </a:bodyPr>
          <a:lstStyle>
            <a:lvl1pPr algn="ctr" rtl="0">
              <a:defRPr sz="1600" b="1" baseline="0">
                <a:solidFill>
                  <a:schemeClr val="accent1"/>
                </a:solidFill>
                <a:latin typeface="+mj-lt"/>
              </a:defRPr>
            </a:lvl1pPr>
          </a:lstStyle>
          <a:p>
            <a:pPr lvl="0"/>
            <a:r>
              <a:rPr lang="en-US"/>
              <a:t>Verdana Bold, 16pt</a:t>
            </a:r>
          </a:p>
        </p:txBody>
      </p:sp>
      <p:sp>
        <p:nvSpPr>
          <p:cNvPr id="7" name="Text Placeholder 20">
            <a:extLst>
              <a:ext uri="{FF2B5EF4-FFF2-40B4-BE49-F238E27FC236}">
                <a16:creationId xmlns:a16="http://schemas.microsoft.com/office/drawing/2014/main" id="{45E81E04-1B34-AF51-2E5B-EC6229D11626}"/>
              </a:ext>
            </a:extLst>
          </p:cNvPr>
          <p:cNvSpPr>
            <a:spLocks noGrp="1"/>
          </p:cNvSpPr>
          <p:nvPr>
            <p:ph type="body" sz="quarter" idx="24" hasCustomPrompt="1"/>
          </p:nvPr>
        </p:nvSpPr>
        <p:spPr>
          <a:xfrm>
            <a:off x="6346468" y="4107005"/>
            <a:ext cx="2161750" cy="432687"/>
          </a:xfrm>
          <a:prstGeom prst="rect">
            <a:avLst/>
          </a:prstGeom>
        </p:spPr>
        <p:txBody>
          <a:bodyPr>
            <a:noAutofit/>
          </a:bodyPr>
          <a:lstStyle>
            <a:lvl1pPr algn="ctr" rtl="0">
              <a:defRPr sz="1600" b="1" baseline="0">
                <a:solidFill>
                  <a:schemeClr val="accent1"/>
                </a:solidFill>
                <a:latin typeface="+mj-lt"/>
              </a:defRPr>
            </a:lvl1pPr>
          </a:lstStyle>
          <a:p>
            <a:pPr marL="0" marR="0" lvl="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a:t>Verdana Bold, 16pt</a:t>
            </a:r>
          </a:p>
          <a:p>
            <a:pPr lvl="0"/>
            <a:endParaRPr lang="en-US"/>
          </a:p>
        </p:txBody>
      </p:sp>
      <p:sp>
        <p:nvSpPr>
          <p:cNvPr id="8" name="Text Placeholder 20">
            <a:extLst>
              <a:ext uri="{FF2B5EF4-FFF2-40B4-BE49-F238E27FC236}">
                <a16:creationId xmlns:a16="http://schemas.microsoft.com/office/drawing/2014/main" id="{0CA3E4C5-8F1A-8FD0-25EE-E07772F494E5}"/>
              </a:ext>
            </a:extLst>
          </p:cNvPr>
          <p:cNvSpPr>
            <a:spLocks noGrp="1"/>
          </p:cNvSpPr>
          <p:nvPr>
            <p:ph type="body" sz="quarter" idx="25" hasCustomPrompt="1"/>
          </p:nvPr>
        </p:nvSpPr>
        <p:spPr>
          <a:xfrm>
            <a:off x="8978105" y="4107005"/>
            <a:ext cx="2161750" cy="432687"/>
          </a:xfrm>
          <a:prstGeom prst="rect">
            <a:avLst/>
          </a:prstGeom>
        </p:spPr>
        <p:txBody>
          <a:bodyPr>
            <a:noAutofit/>
          </a:bodyPr>
          <a:lstStyle>
            <a:lvl1pPr algn="ctr" rtl="0">
              <a:defRPr sz="1600" b="1" baseline="0">
                <a:solidFill>
                  <a:schemeClr val="accent1"/>
                </a:solidFill>
                <a:latin typeface="+mj-lt"/>
              </a:defRPr>
            </a:lvl1pPr>
          </a:lstStyle>
          <a:p>
            <a:pPr marL="0" marR="0" lvl="0" indent="0" algn="ctr" defTabSz="914400" rtl="0" eaLnBrk="1" fontAlgn="auto" latinLnBrk="0" hangingPunct="1">
              <a:lnSpc>
                <a:spcPct val="100000"/>
              </a:lnSpc>
              <a:spcBef>
                <a:spcPts val="600"/>
              </a:spcBef>
              <a:spcAft>
                <a:spcPts val="0"/>
              </a:spcAft>
              <a:buClrTx/>
              <a:buSzTx/>
              <a:buFont typeface="Wingdings" panose="05000000000000000000" pitchFamily="2" charset="2"/>
              <a:buNone/>
              <a:tabLst/>
              <a:defRPr/>
            </a:pPr>
            <a:r>
              <a:rPr lang="en-US"/>
              <a:t>Verdana Bold, 16pt</a:t>
            </a:r>
          </a:p>
          <a:p>
            <a:pPr lvl="0"/>
            <a:endParaRPr lang="en-US"/>
          </a:p>
        </p:txBody>
      </p:sp>
    </p:spTree>
    <p:extLst>
      <p:ext uri="{BB962C8B-B14F-4D97-AF65-F5344CB8AC3E}">
        <p14:creationId xmlns:p14="http://schemas.microsoft.com/office/powerpoint/2010/main" val="222884004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light 02">
    <p:spTree>
      <p:nvGrpSpPr>
        <p:cNvPr id="1" name=""/>
        <p:cNvGrpSpPr/>
        <p:nvPr/>
      </p:nvGrpSpPr>
      <p:grpSpPr>
        <a:xfrm>
          <a:off x="0" y="0"/>
          <a:ext cx="0" cy="0"/>
          <a:chOff x="0" y="0"/>
          <a:chExt cx="0" cy="0"/>
        </a:xfrm>
      </p:grpSpPr>
      <p:pic>
        <p:nvPicPr>
          <p:cNvPr id="7" name="Picture 6" descr="A white background with red dots and black text&#10;&#10;AI-generated content may be incorrect.">
            <a:extLst>
              <a:ext uri="{FF2B5EF4-FFF2-40B4-BE49-F238E27FC236}">
                <a16:creationId xmlns:a16="http://schemas.microsoft.com/office/drawing/2014/main" id="{F426B943-031B-E17F-4375-9706B747C6B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6" name="Object 5" hidden="1">
            <a:extLst>
              <a:ext uri="{FF2B5EF4-FFF2-40B4-BE49-F238E27FC236}">
                <a16:creationId xmlns:a16="http://schemas.microsoft.com/office/drawing/2014/main" id="{8E3D9D3A-E04F-F930-5561-EDB79046AD78}"/>
              </a:ext>
            </a:extLst>
          </p:cNvPr>
          <p:cNvGraphicFramePr>
            <a:graphicFrameLocks noChangeAspect="1"/>
          </p:cNvGraphicFramePr>
          <p:nvPr userDrawn="1">
            <p:custDataLst>
              <p:tags r:id="rId1"/>
            </p:custDataLst>
            <p:extLst>
              <p:ext uri="{D42A27DB-BD31-4B8C-83A1-F6EECF244321}">
                <p14:modId xmlns:p14="http://schemas.microsoft.com/office/powerpoint/2010/main" val="42731478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4" imgH="344" progId="TCLayout.ActiveDocument.1">
                  <p:embed/>
                </p:oleObj>
              </mc:Choice>
              <mc:Fallback>
                <p:oleObj name="think-cell Slide" r:id="rId4" imgW="344" imgH="344" progId="TCLayout.ActiveDocument.1">
                  <p:embed/>
                  <p:pic>
                    <p:nvPicPr>
                      <p:cNvPr id="6" name="Object 5" hidden="1">
                        <a:extLst>
                          <a:ext uri="{FF2B5EF4-FFF2-40B4-BE49-F238E27FC236}">
                            <a16:creationId xmlns:a16="http://schemas.microsoft.com/office/drawing/2014/main" id="{8E3D9D3A-E04F-F930-5561-EDB79046AD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Title 64">
            <a:extLst>
              <a:ext uri="{FF2B5EF4-FFF2-40B4-BE49-F238E27FC236}">
                <a16:creationId xmlns:a16="http://schemas.microsoft.com/office/drawing/2014/main" id="{41336F4F-6817-B997-DEFB-1945B23B3848}"/>
              </a:ext>
            </a:extLst>
          </p:cNvPr>
          <p:cNvSpPr>
            <a:spLocks noGrp="1"/>
          </p:cNvSpPr>
          <p:nvPr>
            <p:ph type="title" hasCustomPrompt="1"/>
          </p:nvPr>
        </p:nvSpPr>
        <p:spPr>
          <a:xfrm>
            <a:off x="551104" y="3423223"/>
            <a:ext cx="7598434" cy="999868"/>
          </a:xfrm>
          <a:prstGeom prst="rect">
            <a:avLst/>
          </a:prstGeom>
        </p:spPr>
        <p:txBody>
          <a:bodyPr vert="horz" anchor="b"/>
          <a:lstStyle>
            <a:lvl1pPr>
              <a:defRPr sz="4800" cap="none" baseline="0">
                <a:solidFill>
                  <a:schemeClr val="tx1"/>
                </a:solidFill>
                <a:latin typeface="+mj-lt"/>
              </a:defRPr>
            </a:lvl1pPr>
          </a:lstStyle>
          <a:p>
            <a:r>
              <a:rPr lang="en-US"/>
              <a:t>Title 48pt</a:t>
            </a:r>
          </a:p>
        </p:txBody>
      </p:sp>
      <p:sp>
        <p:nvSpPr>
          <p:cNvPr id="14" name="Content Placeholder 72">
            <a:extLst>
              <a:ext uri="{FF2B5EF4-FFF2-40B4-BE49-F238E27FC236}">
                <a16:creationId xmlns:a16="http://schemas.microsoft.com/office/drawing/2014/main" id="{0C5511B4-D021-0FC5-706F-B7E32CE4760F}"/>
              </a:ext>
            </a:extLst>
          </p:cNvPr>
          <p:cNvSpPr>
            <a:spLocks noGrp="1"/>
          </p:cNvSpPr>
          <p:nvPr>
            <p:ph sz="quarter" idx="10" hasCustomPrompt="1"/>
          </p:nvPr>
        </p:nvSpPr>
        <p:spPr>
          <a:xfrm>
            <a:off x="551763" y="4543517"/>
            <a:ext cx="7597775" cy="474950"/>
          </a:xfrm>
          <a:prstGeom prst="rect">
            <a:avLst/>
          </a:prstGeom>
        </p:spPr>
        <p:txBody>
          <a:bodyPr>
            <a:noAutofit/>
          </a:bodyPr>
          <a:lstStyle>
            <a:lvl1pPr marL="0" indent="0">
              <a:buNone/>
              <a:defRPr sz="2600" baseline="0">
                <a:solidFill>
                  <a:schemeClr val="tx1"/>
                </a:solidFill>
                <a:latin typeface="+mj-lt"/>
              </a:defRPr>
            </a:lvl1pPr>
          </a:lstStyle>
          <a:p>
            <a:pPr lvl="0"/>
            <a:r>
              <a:rPr lang="en-US"/>
              <a:t>Subtitle 26pt</a:t>
            </a:r>
          </a:p>
        </p:txBody>
      </p:sp>
      <p:sp>
        <p:nvSpPr>
          <p:cNvPr id="15" name="Content Placeholder 72">
            <a:extLst>
              <a:ext uri="{FF2B5EF4-FFF2-40B4-BE49-F238E27FC236}">
                <a16:creationId xmlns:a16="http://schemas.microsoft.com/office/drawing/2014/main" id="{D5CB8C7F-CB88-3B26-C018-0C93846C7FA9}"/>
              </a:ext>
            </a:extLst>
          </p:cNvPr>
          <p:cNvSpPr>
            <a:spLocks noGrp="1"/>
          </p:cNvSpPr>
          <p:nvPr>
            <p:ph sz="quarter" idx="11" hasCustomPrompt="1"/>
          </p:nvPr>
        </p:nvSpPr>
        <p:spPr>
          <a:xfrm>
            <a:off x="551763" y="5753289"/>
            <a:ext cx="7597775" cy="369888"/>
          </a:xfrm>
          <a:prstGeom prst="rect">
            <a:avLst/>
          </a:prstGeom>
        </p:spPr>
        <p:txBody>
          <a:bodyPr>
            <a:noAutofit/>
          </a:bodyPr>
          <a:lstStyle>
            <a:lvl1pPr marL="0" indent="0">
              <a:buNone/>
              <a:defRPr sz="2000" i="1" baseline="0">
                <a:solidFill>
                  <a:schemeClr val="tx1"/>
                </a:solidFill>
                <a:latin typeface="+mj-lt"/>
              </a:defRPr>
            </a:lvl1pPr>
          </a:lstStyle>
          <a:p>
            <a:pPr lvl="0"/>
            <a:r>
              <a:rPr lang="en-US"/>
              <a:t>Date 20pt</a:t>
            </a:r>
          </a:p>
        </p:txBody>
      </p:sp>
      <p:sp>
        <p:nvSpPr>
          <p:cNvPr id="16" name="object 30">
            <a:extLst>
              <a:ext uri="{FF2B5EF4-FFF2-40B4-BE49-F238E27FC236}">
                <a16:creationId xmlns:a16="http://schemas.microsoft.com/office/drawing/2014/main" id="{2C927E90-02F3-1970-99E5-01B5AF25041E}"/>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366368977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34195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nchor="t"/>
          <a:lstStyle>
            <a:lvl1pPr>
              <a:defRPr lang="en-US" sz="2600" cap="none" baseline="0" dirty="0">
                <a:solidFill>
                  <a:schemeClr val="tx1"/>
                </a:solidFill>
                <a:latin typeface="+mj-lt"/>
              </a:defRPr>
            </a:lvl1pPr>
          </a:lstStyle>
          <a:p>
            <a:pPr lvl="0"/>
            <a:r>
              <a:rPr lang="en-US"/>
              <a:t>Avenir Next LT Pro Bold,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mj-lt"/>
                <a:cs typeface="Verdana" panose="020B0604030504040204" pitchFamily="34" charset="0"/>
              </a:rPr>
              <a:t>© Onyx Strategic Insights. Reproduction by written authorization only. </a:t>
            </a:r>
          </a:p>
        </p:txBody>
      </p:sp>
      <p:sp>
        <p:nvSpPr>
          <p:cNvPr id="15" name="Text Placeholder 6">
            <a:extLst>
              <a:ext uri="{FF2B5EF4-FFF2-40B4-BE49-F238E27FC236}">
                <a16:creationId xmlns:a16="http://schemas.microsoft.com/office/drawing/2014/main" id="{81C5EBF9-D6F4-2AD2-FAFC-544845924518}"/>
              </a:ext>
            </a:extLst>
          </p:cNvPr>
          <p:cNvSpPr>
            <a:spLocks noGrp="1"/>
          </p:cNvSpPr>
          <p:nvPr>
            <p:ph type="body" sz="quarter" idx="18" hasCustomPrompt="1"/>
          </p:nvPr>
        </p:nvSpPr>
        <p:spPr>
          <a:xfrm>
            <a:off x="5316728" y="836246"/>
            <a:ext cx="6226595" cy="5056554"/>
          </a:xfrm>
          <a:prstGeom prst="rect">
            <a:avLst/>
          </a:prstGeom>
          <a:solidFill>
            <a:schemeClr val="bg1">
              <a:lumMod val="95000"/>
            </a:schemeClr>
          </a:solidFill>
        </p:spPr>
        <p:txBody>
          <a:bodyPr vert="horz" lIns="45720" tIns="45720" rIns="45720" bIns="45720" rtlCol="0" anchor="ctr">
            <a:normAutofit/>
          </a:bodyPr>
          <a:lstStyle>
            <a:lvl1pPr>
              <a:defRPr lang="en-US" sz="1200" b="0" dirty="0">
                <a:solidFill>
                  <a:schemeClr val="tx1"/>
                </a:solidFill>
                <a:latin typeface="+mj-lt"/>
              </a:defRPr>
            </a:lvl1pPr>
            <a:lvl2pPr>
              <a:defRPr lang="en-US" sz="1200" dirty="0">
                <a:solidFill>
                  <a:schemeClr val="tx1"/>
                </a:solidFill>
                <a:latin typeface="+mj-lt"/>
              </a:defRPr>
            </a:lvl2pPr>
            <a:lvl3pPr>
              <a:defRPr lang="en-US" sz="1200" dirty="0">
                <a:solidFill>
                  <a:schemeClr val="tx1"/>
                </a:solidFill>
                <a:latin typeface="+mj-lt"/>
              </a:defRPr>
            </a:lvl3pPr>
            <a:lvl4pPr>
              <a:defRPr lang="en-US" sz="1200" dirty="0">
                <a:solidFill>
                  <a:schemeClr val="tx1"/>
                </a:solidFill>
                <a:latin typeface="+mj-lt"/>
              </a:defRPr>
            </a:lvl4pPr>
            <a:lvl5pPr>
              <a:defRPr lang="en-US" sz="1200" dirty="0">
                <a:solidFill>
                  <a:schemeClr val="tx1"/>
                </a:solidFill>
                <a:latin typeface="Verdana" panose="020B0604030504040204" pitchFamily="34" charset="0"/>
                <a:ea typeface="Verdana" panose="020B0604030504040204" pitchFamily="34" charset="0"/>
              </a:defRPr>
            </a:lvl5pPr>
          </a:lstStyle>
          <a:p>
            <a:pPr marL="112713" lvl="0"/>
            <a:r>
              <a:rPr lang="en-US"/>
              <a:t>Click to edit Master text styles (capitalize first letters only; no periods) (text alignment in the middle of figure) (font 14)</a:t>
            </a:r>
          </a:p>
          <a:p>
            <a:pPr lvl="1" indent="-234950"/>
            <a:r>
              <a:rPr lang="en-US"/>
              <a:t>Second level</a:t>
            </a:r>
          </a:p>
          <a:p>
            <a:pPr lvl="2"/>
            <a:r>
              <a:rPr lang="en-US"/>
              <a:t>Third level</a:t>
            </a:r>
          </a:p>
          <a:p>
            <a:pPr lvl="3"/>
            <a:r>
              <a:rPr lang="en-US"/>
              <a:t>Fourth level</a:t>
            </a:r>
          </a:p>
          <a:p>
            <a:pPr lvl="3"/>
            <a:r>
              <a:rPr lang="en-US"/>
              <a:t>Fifth level</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cxnSp>
        <p:nvCxnSpPr>
          <p:cNvPr id="6" name="Straight Connector 5">
            <a:extLst>
              <a:ext uri="{FF2B5EF4-FFF2-40B4-BE49-F238E27FC236}">
                <a16:creationId xmlns:a16="http://schemas.microsoft.com/office/drawing/2014/main" id="{2DC8A7C5-FEC3-3CFC-3933-5746816BA090}"/>
              </a:ext>
            </a:extLst>
          </p:cNvPr>
          <p:cNvCxnSpPr>
            <a:cxnSpLocks/>
          </p:cNvCxnSpPr>
          <p:nvPr userDrawn="1"/>
        </p:nvCxnSpPr>
        <p:spPr>
          <a:xfrm>
            <a:off x="5037177" y="1252288"/>
            <a:ext cx="0" cy="4158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0843437"/>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3419532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lstStyle>
            <a:lvl1pPr>
              <a:defRPr lang="en-US" sz="2600" cap="none" baseline="0" dirty="0">
                <a:latin typeface="+mj-lt"/>
              </a:defRPr>
            </a:lvl1pPr>
          </a:lstStyle>
          <a:p>
            <a:pPr lvl="0"/>
            <a:r>
              <a:rPr lang="en-US"/>
              <a:t>Avenir Next LT Pro Bold,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mj-lt"/>
                <a:cs typeface="Verdana" panose="020B0604030504040204" pitchFamily="34" charset="0"/>
              </a:rPr>
              <a:t>© Onyx Strategic Insights. Reproduction by written authorization only. </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10" name="Text Placeholder 7">
            <a:extLst>
              <a:ext uri="{FF2B5EF4-FFF2-40B4-BE49-F238E27FC236}">
                <a16:creationId xmlns:a16="http://schemas.microsoft.com/office/drawing/2014/main" id="{51EA8770-A105-B81D-16D5-1DD1998BA505}"/>
              </a:ext>
            </a:extLst>
          </p:cNvPr>
          <p:cNvSpPr>
            <a:spLocks noGrp="1"/>
          </p:cNvSpPr>
          <p:nvPr>
            <p:ph type="body" sz="quarter" idx="11" hasCustomPrompt="1"/>
          </p:nvPr>
        </p:nvSpPr>
        <p:spPr>
          <a:xfrm>
            <a:off x="5316727" y="273743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1" name="Text Placeholder 7">
            <a:extLst>
              <a:ext uri="{FF2B5EF4-FFF2-40B4-BE49-F238E27FC236}">
                <a16:creationId xmlns:a16="http://schemas.microsoft.com/office/drawing/2014/main" id="{8397F1D6-1A1B-6CB7-9F3A-995806E6A021}"/>
              </a:ext>
            </a:extLst>
          </p:cNvPr>
          <p:cNvSpPr>
            <a:spLocks noGrp="1"/>
          </p:cNvSpPr>
          <p:nvPr>
            <p:ph type="body" sz="quarter" idx="12" hasCustomPrompt="1"/>
          </p:nvPr>
        </p:nvSpPr>
        <p:spPr>
          <a:xfrm>
            <a:off x="5316727"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2" name="Text Placeholder 7">
            <a:extLst>
              <a:ext uri="{FF2B5EF4-FFF2-40B4-BE49-F238E27FC236}">
                <a16:creationId xmlns:a16="http://schemas.microsoft.com/office/drawing/2014/main" id="{74D5E7E2-03B5-1E0F-739E-B166BD9AD30F}"/>
              </a:ext>
            </a:extLst>
          </p:cNvPr>
          <p:cNvSpPr>
            <a:spLocks noGrp="1"/>
          </p:cNvSpPr>
          <p:nvPr>
            <p:ph type="body" sz="quarter" idx="24" hasCustomPrompt="1"/>
          </p:nvPr>
        </p:nvSpPr>
        <p:spPr>
          <a:xfrm>
            <a:off x="5316727" y="4219327"/>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3" name="Text Placeholder 7">
            <a:extLst>
              <a:ext uri="{FF2B5EF4-FFF2-40B4-BE49-F238E27FC236}">
                <a16:creationId xmlns:a16="http://schemas.microsoft.com/office/drawing/2014/main" id="{A4719FD0-D4AA-F92F-F361-791A2B65A151}"/>
              </a:ext>
            </a:extLst>
          </p:cNvPr>
          <p:cNvSpPr>
            <a:spLocks noGrp="1"/>
          </p:cNvSpPr>
          <p:nvPr>
            <p:ph type="body" sz="quarter" idx="25" hasCustomPrompt="1"/>
          </p:nvPr>
        </p:nvSpPr>
        <p:spPr>
          <a:xfrm>
            <a:off x="5316727"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6" name="Text Placeholder 7">
            <a:extLst>
              <a:ext uri="{FF2B5EF4-FFF2-40B4-BE49-F238E27FC236}">
                <a16:creationId xmlns:a16="http://schemas.microsoft.com/office/drawing/2014/main" id="{42F47C9D-1606-501D-CC5D-28B19FF40E8A}"/>
              </a:ext>
            </a:extLst>
          </p:cNvPr>
          <p:cNvSpPr>
            <a:spLocks noGrp="1"/>
          </p:cNvSpPr>
          <p:nvPr>
            <p:ph type="body" sz="quarter" idx="28" hasCustomPrompt="1"/>
          </p:nvPr>
        </p:nvSpPr>
        <p:spPr>
          <a:xfrm>
            <a:off x="5316727" y="125228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17" name="Text Placeholder 7">
            <a:extLst>
              <a:ext uri="{FF2B5EF4-FFF2-40B4-BE49-F238E27FC236}">
                <a16:creationId xmlns:a16="http://schemas.microsoft.com/office/drawing/2014/main" id="{BF842993-746A-EB3A-405D-0E40EB6E1F6E}"/>
              </a:ext>
            </a:extLst>
          </p:cNvPr>
          <p:cNvSpPr>
            <a:spLocks noGrp="1"/>
          </p:cNvSpPr>
          <p:nvPr>
            <p:ph type="body" sz="quarter" idx="29" hasCustomPrompt="1"/>
          </p:nvPr>
        </p:nvSpPr>
        <p:spPr>
          <a:xfrm>
            <a:off x="5316727"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19" name="Text Placeholder 7">
            <a:extLst>
              <a:ext uri="{FF2B5EF4-FFF2-40B4-BE49-F238E27FC236}">
                <a16:creationId xmlns:a16="http://schemas.microsoft.com/office/drawing/2014/main" id="{58EFA244-9F65-6F79-EA62-53DFB440657C}"/>
              </a:ext>
            </a:extLst>
          </p:cNvPr>
          <p:cNvSpPr>
            <a:spLocks noGrp="1"/>
          </p:cNvSpPr>
          <p:nvPr>
            <p:ph type="body" sz="quarter" idx="30" hasCustomPrompt="1"/>
          </p:nvPr>
        </p:nvSpPr>
        <p:spPr>
          <a:xfrm>
            <a:off x="8715632" y="2737439"/>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0" name="Text Placeholder 7">
            <a:extLst>
              <a:ext uri="{FF2B5EF4-FFF2-40B4-BE49-F238E27FC236}">
                <a16:creationId xmlns:a16="http://schemas.microsoft.com/office/drawing/2014/main" id="{A2124724-2628-00C0-7C4B-D08BA5A0FFB5}"/>
              </a:ext>
            </a:extLst>
          </p:cNvPr>
          <p:cNvSpPr>
            <a:spLocks noGrp="1"/>
          </p:cNvSpPr>
          <p:nvPr>
            <p:ph type="body" sz="quarter" idx="31" hasCustomPrompt="1"/>
          </p:nvPr>
        </p:nvSpPr>
        <p:spPr>
          <a:xfrm>
            <a:off x="8715632" y="3089862"/>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21" name="Text Placeholder 7">
            <a:extLst>
              <a:ext uri="{FF2B5EF4-FFF2-40B4-BE49-F238E27FC236}">
                <a16:creationId xmlns:a16="http://schemas.microsoft.com/office/drawing/2014/main" id="{4A67582E-6704-1C77-86A0-155E39E742C1}"/>
              </a:ext>
            </a:extLst>
          </p:cNvPr>
          <p:cNvSpPr>
            <a:spLocks noGrp="1"/>
          </p:cNvSpPr>
          <p:nvPr>
            <p:ph type="body" sz="quarter" idx="32" hasCustomPrompt="1"/>
          </p:nvPr>
        </p:nvSpPr>
        <p:spPr>
          <a:xfrm>
            <a:off x="8715632" y="4219328"/>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2" name="Text Placeholder 7">
            <a:extLst>
              <a:ext uri="{FF2B5EF4-FFF2-40B4-BE49-F238E27FC236}">
                <a16:creationId xmlns:a16="http://schemas.microsoft.com/office/drawing/2014/main" id="{40F27D5D-FCE2-4D9A-4983-33404D414B43}"/>
              </a:ext>
            </a:extLst>
          </p:cNvPr>
          <p:cNvSpPr>
            <a:spLocks noGrp="1"/>
          </p:cNvSpPr>
          <p:nvPr>
            <p:ph type="body" sz="quarter" idx="33" hasCustomPrompt="1"/>
          </p:nvPr>
        </p:nvSpPr>
        <p:spPr>
          <a:xfrm>
            <a:off x="8715632" y="4571751"/>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sp>
        <p:nvSpPr>
          <p:cNvPr id="23" name="Text Placeholder 7">
            <a:extLst>
              <a:ext uri="{FF2B5EF4-FFF2-40B4-BE49-F238E27FC236}">
                <a16:creationId xmlns:a16="http://schemas.microsoft.com/office/drawing/2014/main" id="{98F6798D-9FBC-BEE9-2EF0-4FCE2949C521}"/>
              </a:ext>
            </a:extLst>
          </p:cNvPr>
          <p:cNvSpPr>
            <a:spLocks noGrp="1"/>
          </p:cNvSpPr>
          <p:nvPr>
            <p:ph type="body" sz="quarter" idx="34" hasCustomPrompt="1"/>
          </p:nvPr>
        </p:nvSpPr>
        <p:spPr>
          <a:xfrm>
            <a:off x="8715632" y="1252289"/>
            <a:ext cx="2827691" cy="352424"/>
          </a:xfrm>
          <a:prstGeom prst="rect">
            <a:avLst/>
          </a:prstGeom>
        </p:spPr>
        <p:txBody>
          <a:bodyPr lIns="0" tIns="0" rIns="0" bIns="0" anchor="ctr">
            <a:noAutofit/>
          </a:bodyPr>
          <a:lstStyle>
            <a:lvl1pPr marL="0" indent="0" algn="l" rtl="0">
              <a:buNone/>
              <a:defRPr sz="1600" b="1" i="0" cap="none" baseline="0">
                <a:solidFill>
                  <a:schemeClr val="accent1"/>
                </a:solidFill>
                <a:latin typeface="+mj-lt"/>
                <a:cs typeface="Segoe UI Semilight" panose="020B0402040204020203" pitchFamily="34" charset="0"/>
              </a:defRPr>
            </a:lvl1pPr>
          </a:lstStyle>
          <a:p>
            <a:pPr lvl="0"/>
            <a:r>
              <a:rPr lang="en-US"/>
              <a:t>Avenir Bold, 16pt</a:t>
            </a:r>
          </a:p>
        </p:txBody>
      </p:sp>
      <p:sp>
        <p:nvSpPr>
          <p:cNvPr id="24" name="Text Placeholder 7">
            <a:extLst>
              <a:ext uri="{FF2B5EF4-FFF2-40B4-BE49-F238E27FC236}">
                <a16:creationId xmlns:a16="http://schemas.microsoft.com/office/drawing/2014/main" id="{21FE3530-E021-724E-0763-B3A63356FA4F}"/>
              </a:ext>
            </a:extLst>
          </p:cNvPr>
          <p:cNvSpPr>
            <a:spLocks noGrp="1"/>
          </p:cNvSpPr>
          <p:nvPr>
            <p:ph type="body" sz="quarter" idx="35" hasCustomPrompt="1"/>
          </p:nvPr>
        </p:nvSpPr>
        <p:spPr>
          <a:xfrm>
            <a:off x="8715632" y="1604712"/>
            <a:ext cx="2827691" cy="839367"/>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mj-lt"/>
                <a:cs typeface="Segoe UI Semilight" panose="020B0402040204020203" pitchFamily="34" charset="0"/>
              </a:defRPr>
            </a:lvl1pPr>
          </a:lstStyle>
          <a:p>
            <a:pPr lvl="0"/>
            <a:r>
              <a:rPr lang="en-US"/>
              <a:t>Verdana 12pt</a:t>
            </a:r>
          </a:p>
        </p:txBody>
      </p:sp>
      <p:cxnSp>
        <p:nvCxnSpPr>
          <p:cNvPr id="6" name="Straight Connector 5">
            <a:extLst>
              <a:ext uri="{FF2B5EF4-FFF2-40B4-BE49-F238E27FC236}">
                <a16:creationId xmlns:a16="http://schemas.microsoft.com/office/drawing/2014/main" id="{DC8EED7D-929A-0738-081B-F4874FB0F56D}"/>
              </a:ext>
            </a:extLst>
          </p:cNvPr>
          <p:cNvCxnSpPr>
            <a:cxnSpLocks/>
          </p:cNvCxnSpPr>
          <p:nvPr userDrawn="1"/>
        </p:nvCxnSpPr>
        <p:spPr>
          <a:xfrm>
            <a:off x="5037177" y="1252288"/>
            <a:ext cx="0" cy="415883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670558"/>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info 03">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3CFF9B-068C-6747-4AE2-AE65F0503474}"/>
              </a:ext>
            </a:extLst>
          </p:cNvPr>
          <p:cNvSpPr txBox="1"/>
          <p:nvPr userDrawn="1"/>
        </p:nvSpPr>
        <p:spPr>
          <a:xfrm>
            <a:off x="661931" y="2462631"/>
            <a:ext cx="4113820" cy="1029869"/>
          </a:xfrm>
          <a:prstGeom prst="rect">
            <a:avLst/>
          </a:prstGeom>
        </p:spPr>
        <p:txBody>
          <a:bodyPr vert="horz"/>
          <a:lstStyle>
            <a:lvl1pPr lvl="0">
              <a:lnSpc>
                <a:spcPct val="90000"/>
              </a:lnSpc>
              <a:spcBef>
                <a:spcPct val="0"/>
              </a:spcBef>
              <a:buNone/>
              <a:defRPr sz="2600" b="1" cap="none" baseline="0">
                <a:solidFill>
                  <a:schemeClr val="bg1"/>
                </a:solidFill>
                <a:latin typeface="Verdana" panose="020B0604030504040204" pitchFamily="34" charset="0"/>
                <a:ea typeface="Verdana" panose="020B0604030504040204" pitchFamily="34" charset="0"/>
                <a:cs typeface="+mj-cs"/>
              </a:defRPr>
            </a:lvl1pPr>
          </a:lstStyle>
          <a:p>
            <a:pPr lvl="0"/>
            <a:r>
              <a:rPr lang="en-US">
                <a:latin typeface="Avenir Next LT Pro" panose="020B0504020202020204" pitchFamily="34" charset="0"/>
                <a:sym typeface="Avenir Next LT Pro" panose="020B0504020202020204" pitchFamily="34" charset="0"/>
              </a:rPr>
              <a:t>Get in touch</a:t>
            </a:r>
          </a:p>
        </p:txBody>
      </p:sp>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1181214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F1A3BC71-B871-3A81-0C7A-875450B4B5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36444" y="476251"/>
            <a:ext cx="6121400" cy="6121400"/>
          </a:xfrm>
          <a:prstGeom prst="rect">
            <a:avLst/>
          </a:prstGeom>
        </p:spPr>
      </p:pic>
      <p:cxnSp>
        <p:nvCxnSpPr>
          <p:cNvPr id="23" name="Straight Connector 22">
            <a:extLst>
              <a:ext uri="{FF2B5EF4-FFF2-40B4-BE49-F238E27FC236}">
                <a16:creationId xmlns:a16="http://schemas.microsoft.com/office/drawing/2014/main" id="{6DDFA603-F4F0-6BC6-2789-F4DE6C4ACBA6}"/>
              </a:ext>
            </a:extLst>
          </p:cNvPr>
          <p:cNvCxnSpPr>
            <a:cxnSpLocks/>
          </p:cNvCxnSpPr>
          <p:nvPr userDrawn="1"/>
        </p:nvCxnSpPr>
        <p:spPr>
          <a:xfrm>
            <a:off x="4997736" y="1917700"/>
            <a:ext cx="0" cy="33922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30972-D7A0-6559-ED64-9B9D124F951D}"/>
              </a:ext>
            </a:extLst>
          </p:cNvPr>
          <p:cNvSpPr txBox="1"/>
          <p:nvPr userDrawn="1"/>
        </p:nvSpPr>
        <p:spPr>
          <a:xfrm>
            <a:off x="5623502"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Website</a:t>
            </a:r>
          </a:p>
        </p:txBody>
      </p:sp>
      <p:sp>
        <p:nvSpPr>
          <p:cNvPr id="11" name="TextBox 10">
            <a:extLst>
              <a:ext uri="{FF2B5EF4-FFF2-40B4-BE49-F238E27FC236}">
                <a16:creationId xmlns:a16="http://schemas.microsoft.com/office/drawing/2014/main" id="{AA53EA34-4704-87B4-0C36-BD89F422A424}"/>
              </a:ext>
            </a:extLst>
          </p:cNvPr>
          <p:cNvSpPr txBox="1"/>
          <p:nvPr userDrawn="1"/>
        </p:nvSpPr>
        <p:spPr>
          <a:xfrm>
            <a:off x="8718528"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Vantage Point Blog</a:t>
            </a:r>
          </a:p>
        </p:txBody>
      </p:sp>
      <p:sp>
        <p:nvSpPr>
          <p:cNvPr id="18" name="TextBox 17">
            <a:extLst>
              <a:ext uri="{FF2B5EF4-FFF2-40B4-BE49-F238E27FC236}">
                <a16:creationId xmlns:a16="http://schemas.microsoft.com/office/drawing/2014/main" id="{9DBCB5BF-F2E7-84AA-95D8-4A09982D0F92}"/>
              </a:ext>
            </a:extLst>
          </p:cNvPr>
          <p:cNvSpPr txBox="1"/>
          <p:nvPr userDrawn="1"/>
        </p:nvSpPr>
        <p:spPr>
          <a:xfrm>
            <a:off x="5623502"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LinkedIn</a:t>
            </a:r>
          </a:p>
        </p:txBody>
      </p:sp>
      <p:sp>
        <p:nvSpPr>
          <p:cNvPr id="24" name="TextBox 23">
            <a:extLst>
              <a:ext uri="{FF2B5EF4-FFF2-40B4-BE49-F238E27FC236}">
                <a16:creationId xmlns:a16="http://schemas.microsoft.com/office/drawing/2014/main" id="{D076CA74-F48B-D94F-E966-56BCA8863678}"/>
              </a:ext>
            </a:extLst>
          </p:cNvPr>
          <p:cNvSpPr txBox="1"/>
          <p:nvPr userDrawn="1"/>
        </p:nvSpPr>
        <p:spPr>
          <a:xfrm>
            <a:off x="8718528"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Contact</a:t>
            </a:r>
          </a:p>
        </p:txBody>
      </p:sp>
      <p:sp>
        <p:nvSpPr>
          <p:cNvPr id="26" name="TextBox 25">
            <a:extLst>
              <a:ext uri="{FF2B5EF4-FFF2-40B4-BE49-F238E27FC236}">
                <a16:creationId xmlns:a16="http://schemas.microsoft.com/office/drawing/2014/main" id="{8EB794F2-2468-3152-ECB2-101DF5B57E39}"/>
              </a:ext>
            </a:extLst>
          </p:cNvPr>
          <p:cNvSpPr txBox="1"/>
          <p:nvPr userDrawn="1"/>
        </p:nvSpPr>
        <p:spPr>
          <a:xfrm>
            <a:off x="5622619"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a:t>
            </a:r>
          </a:p>
        </p:txBody>
      </p:sp>
      <p:sp>
        <p:nvSpPr>
          <p:cNvPr id="27" name="TextBox 26">
            <a:extLst>
              <a:ext uri="{FF2B5EF4-FFF2-40B4-BE49-F238E27FC236}">
                <a16:creationId xmlns:a16="http://schemas.microsoft.com/office/drawing/2014/main" id="{A33BD2A1-5D71-118B-CD53-283823CAD1CC}"/>
              </a:ext>
            </a:extLst>
          </p:cNvPr>
          <p:cNvSpPr txBox="1"/>
          <p:nvPr userDrawn="1"/>
        </p:nvSpPr>
        <p:spPr>
          <a:xfrm>
            <a:off x="8717645"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www.onyxsi.com/vantage-point/</a:t>
            </a:r>
          </a:p>
        </p:txBody>
      </p:sp>
      <p:sp>
        <p:nvSpPr>
          <p:cNvPr id="28" name="TextBox 27">
            <a:extLst>
              <a:ext uri="{FF2B5EF4-FFF2-40B4-BE49-F238E27FC236}">
                <a16:creationId xmlns:a16="http://schemas.microsoft.com/office/drawing/2014/main" id="{CB8D24D7-764C-3B72-8406-85A3675E2E7B}"/>
              </a:ext>
            </a:extLst>
          </p:cNvPr>
          <p:cNvSpPr txBox="1"/>
          <p:nvPr userDrawn="1"/>
        </p:nvSpPr>
        <p:spPr>
          <a:xfrm>
            <a:off x="8717645"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info@onyxsi.com</a:t>
            </a:r>
          </a:p>
        </p:txBody>
      </p:sp>
      <p:sp>
        <p:nvSpPr>
          <p:cNvPr id="29" name="TextBox 28">
            <a:extLst>
              <a:ext uri="{FF2B5EF4-FFF2-40B4-BE49-F238E27FC236}">
                <a16:creationId xmlns:a16="http://schemas.microsoft.com/office/drawing/2014/main" id="{DFD40544-C4FF-3D47-B0BB-AD9CB290A236}"/>
              </a:ext>
            </a:extLst>
          </p:cNvPr>
          <p:cNvSpPr txBox="1"/>
          <p:nvPr userDrawn="1"/>
        </p:nvSpPr>
        <p:spPr>
          <a:xfrm>
            <a:off x="5622619"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www.linkedin.com/company/onyxsi/</a:t>
            </a:r>
          </a:p>
        </p:txBody>
      </p:sp>
    </p:spTree>
    <p:extLst>
      <p:ext uri="{BB962C8B-B14F-4D97-AF65-F5344CB8AC3E}">
        <p14:creationId xmlns:p14="http://schemas.microsoft.com/office/powerpoint/2010/main" val="141877465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1_Section break light">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8D280063-9691-8E5F-AC01-1A53E1D63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bg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bg1"/>
                </a:solidFill>
                <a:latin typeface="+mj-lt"/>
              </a:defRPr>
            </a:lvl1pPr>
          </a:lstStyle>
          <a:p>
            <a:pPr lvl="0"/>
            <a:r>
              <a:rPr lang="en-US"/>
              <a:t>Section #, 26pt</a:t>
            </a:r>
          </a:p>
        </p:txBody>
      </p:sp>
    </p:spTree>
    <p:extLst>
      <p:ext uri="{BB962C8B-B14F-4D97-AF65-F5344CB8AC3E}">
        <p14:creationId xmlns:p14="http://schemas.microsoft.com/office/powerpoint/2010/main" val="2191789727"/>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Editab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49B9806-7525-2843-98F9-6B33934FFF8F}"/>
              </a:ext>
            </a:extLst>
          </p:cNvPr>
          <p:cNvSpPr>
            <a:spLocks noGrp="1"/>
          </p:cNvSpPr>
          <p:nvPr userDrawn="1">
            <p:ph type="body" sz="quarter" idx="12" hasCustomPrompt="1"/>
          </p:nvPr>
        </p:nvSpPr>
        <p:spPr>
          <a:xfrm>
            <a:off x="2477410" y="1600201"/>
            <a:ext cx="9066890" cy="4267200"/>
          </a:xfrm>
          <a:prstGeom prst="rect">
            <a:avLst/>
          </a:prstGeom>
        </p:spPr>
        <p:txBody>
          <a:bodyPr/>
          <a:lstStyle>
            <a:lvl1pPr marL="0" indent="0">
              <a:spcBef>
                <a:spcPts val="0"/>
              </a:spcBef>
              <a:spcAft>
                <a:spcPts val="600"/>
              </a:spcAft>
              <a:buNone/>
              <a:defRPr sz="1600" b="0" i="0">
                <a:solidFill>
                  <a:srgbClr val="3D3935"/>
                </a:solidFill>
                <a:latin typeface="+mj-lt"/>
                <a:cs typeface="Verdana" panose="020B0604030504040204" pitchFamily="34" charset="0"/>
              </a:defRPr>
            </a:lvl1pPr>
            <a:lvl2pPr marL="298450" indent="-285750">
              <a:spcBef>
                <a:spcPts val="0"/>
              </a:spcBef>
              <a:spcAft>
                <a:spcPts val="600"/>
              </a:spcAft>
              <a:buFont typeface="Wingdings" panose="05000000000000000000" pitchFamily="2" charset="2"/>
              <a:buChar char="§"/>
              <a:tabLst/>
              <a:defRPr sz="1600" b="0" i="0">
                <a:solidFill>
                  <a:srgbClr val="3D3935"/>
                </a:solidFill>
                <a:latin typeface="+mj-lt"/>
                <a:cs typeface="Verdana" panose="020B0604030504040204" pitchFamily="34" charset="0"/>
              </a:defRPr>
            </a:lvl2pPr>
            <a:lvl3pPr marL="695325" indent="-231775">
              <a:spcBef>
                <a:spcPts val="0"/>
              </a:spcBef>
              <a:spcAft>
                <a:spcPts val="600"/>
              </a:spcAft>
              <a:tabLst/>
              <a:defRPr sz="1600" b="0" i="0">
                <a:solidFill>
                  <a:srgbClr val="3D3935"/>
                </a:solidFill>
                <a:latin typeface="+mj-lt"/>
                <a:cs typeface="Verdana" panose="020B0604030504040204" pitchFamily="34" charset="0"/>
              </a:defRPr>
            </a:lvl3pPr>
            <a:lvl4pPr marL="1200150" indent="-312738">
              <a:spcBef>
                <a:spcPts val="0"/>
              </a:spcBef>
              <a:spcAft>
                <a:spcPts val="600"/>
              </a:spcAft>
              <a:tabLst/>
              <a:defRPr sz="1600" b="0" i="0">
                <a:solidFill>
                  <a:srgbClr val="3D3935"/>
                </a:solidFill>
                <a:latin typeface="+mj-lt"/>
                <a:cs typeface="Verdana" panose="020B0604030504040204" pitchFamily="34" charset="0"/>
              </a:defRPr>
            </a:lvl4pPr>
          </a:lstStyle>
          <a:p>
            <a:pPr lvl="0"/>
            <a:r>
              <a:rPr lang="en-US"/>
              <a:t>Body Text Summary, Avenir, 16pt</a:t>
            </a:r>
          </a:p>
          <a:p>
            <a:pPr lvl="0"/>
            <a:endParaRPr lang="en-US"/>
          </a:p>
          <a:p>
            <a:pPr lvl="1"/>
            <a:r>
              <a:rPr lang="en-US"/>
              <a:t>Bullet Points – 16pt</a:t>
            </a:r>
          </a:p>
          <a:p>
            <a:pPr lvl="2"/>
            <a:r>
              <a:rPr lang="en-US"/>
              <a:t>Second Level, 16pt</a:t>
            </a:r>
          </a:p>
          <a:p>
            <a:pPr lvl="3"/>
            <a:r>
              <a:rPr lang="en-US"/>
              <a:t>Third level, 16pt</a:t>
            </a:r>
          </a:p>
        </p:txBody>
      </p:sp>
      <p:sp>
        <p:nvSpPr>
          <p:cNvPr id="4" name="Text Placeholder 12">
            <a:extLst>
              <a:ext uri="{FF2B5EF4-FFF2-40B4-BE49-F238E27FC236}">
                <a16:creationId xmlns:a16="http://schemas.microsoft.com/office/drawing/2014/main" id="{71103F41-66C9-A257-264C-7398580FA02A}"/>
              </a:ext>
            </a:extLst>
          </p:cNvPr>
          <p:cNvSpPr>
            <a:spLocks noGrp="1"/>
          </p:cNvSpPr>
          <p:nvPr>
            <p:ph type="body" sz="quarter" idx="10" hasCustomPrompt="1"/>
          </p:nvPr>
        </p:nvSpPr>
        <p:spPr>
          <a:xfrm>
            <a:off x="2474621" y="821355"/>
            <a:ext cx="9066890" cy="566738"/>
          </a:xfrm>
          <a:prstGeom prst="rect">
            <a:avLst/>
          </a:prstGeom>
          <a:noFill/>
        </p:spPr>
        <p:txBody>
          <a:bodyPr vert="horz" lIns="0" tIns="0" rIns="0" bIns="0" rtlCol="0" anchor="ctr">
            <a:normAutofit/>
          </a:bodyPr>
          <a:lstStyle>
            <a:lvl1pPr>
              <a:defRPr lang="en-US" sz="2600" b="1" i="0" cap="none" spc="0" dirty="0">
                <a:solidFill>
                  <a:schemeClr val="tx1"/>
                </a:solidFill>
                <a:latin typeface="+mj-lt"/>
                <a:cs typeface="Verdana" panose="020B0604030504040204" pitchFamily="34" charset="0"/>
              </a:defRPr>
            </a:lvl1pPr>
          </a:lstStyle>
          <a:p>
            <a:pPr lvl="0"/>
            <a:r>
              <a:rPr lang="en-US"/>
              <a:t>Executive Summary: One Topic</a:t>
            </a:r>
          </a:p>
        </p:txBody>
      </p:sp>
      <p:sp>
        <p:nvSpPr>
          <p:cNvPr id="8" name="object 30">
            <a:extLst>
              <a:ext uri="{FF2B5EF4-FFF2-40B4-BE49-F238E27FC236}">
                <a16:creationId xmlns:a16="http://schemas.microsoft.com/office/drawing/2014/main" id="{95D588B3-A961-8859-F78A-D5C87B5C2AD8}"/>
              </a:ext>
            </a:extLst>
          </p:cNvPr>
          <p:cNvSpPr txBox="1">
            <a:spLocks/>
          </p:cNvSpPr>
          <p:nvPr userDrawn="1"/>
        </p:nvSpPr>
        <p:spPr>
          <a:xfrm>
            <a:off x="2474621"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Tree>
    <p:extLst>
      <p:ext uri="{BB962C8B-B14F-4D97-AF65-F5344CB8AC3E}">
        <p14:creationId xmlns:p14="http://schemas.microsoft.com/office/powerpoint/2010/main" val="35724796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Editable Map">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01301F3-25BB-B43B-8EAC-441DBBF8009B}"/>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think-cell data - do not delete" hidden="1">
                        <a:extLst>
                          <a:ext uri="{FF2B5EF4-FFF2-40B4-BE49-F238E27FC236}">
                            <a16:creationId xmlns:a16="http://schemas.microsoft.com/office/drawing/2014/main" id="{301301F3-25BB-B43B-8EAC-441DBBF8009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object 30">
            <a:extLst>
              <a:ext uri="{FF2B5EF4-FFF2-40B4-BE49-F238E27FC236}">
                <a16:creationId xmlns:a16="http://schemas.microsoft.com/office/drawing/2014/main" id="{95D588B3-A961-8859-F78A-D5C87B5C2AD8}"/>
              </a:ext>
            </a:extLst>
          </p:cNvPr>
          <p:cNvSpPr txBox="1">
            <a:spLocks/>
          </p:cNvSpPr>
          <p:nvPr userDrawn="1"/>
        </p:nvSpPr>
        <p:spPr>
          <a:xfrm>
            <a:off x="2474621"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Avenir Next LT Pro" panose="020B0504020202020204" pitchFamily="34" charset="0"/>
                <a:ea typeface="Verdana" panose="020B0604030504040204" pitchFamily="34" charset="0"/>
                <a:cs typeface="Verdana" panose="020B0604030504040204" pitchFamily="34" charset="0"/>
                <a:sym typeface="Avenir Next LT Pro" panose="020B0504020202020204" pitchFamily="34" charset="0"/>
              </a:rPr>
              <a:t>© Onyx Strategic Insights. Reproduction by written authorization only. </a:t>
            </a:r>
          </a:p>
        </p:txBody>
      </p:sp>
    </p:spTree>
    <p:extLst>
      <p:ext uri="{BB962C8B-B14F-4D97-AF65-F5344CB8AC3E}">
        <p14:creationId xmlns:p14="http://schemas.microsoft.com/office/powerpoint/2010/main" val="37403201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262626"/>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B00D79-9CDE-CFC9-8D11-9A5E41816707}"/>
              </a:ext>
            </a:extLst>
          </p:cNvPr>
          <p:cNvGraphicFramePr>
            <a:graphicFrameLocks noChangeAspect="1"/>
          </p:cNvGraphicFramePr>
          <p:nvPr userDrawn="1">
            <p:custDataLst>
              <p:tags r:id="rId1"/>
            </p:custDataLst>
            <p:extLst>
              <p:ext uri="{D42A27DB-BD31-4B8C-83A1-F6EECF244321}">
                <p14:modId xmlns:p14="http://schemas.microsoft.com/office/powerpoint/2010/main" val="1633015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55B00D79-9CDE-CFC9-8D11-9A5E41816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DAA681E5-7AA3-ABEF-43D6-7E10F36E8E5F}"/>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2" name="Title 21">
            <a:extLst>
              <a:ext uri="{FF2B5EF4-FFF2-40B4-BE49-F238E27FC236}">
                <a16:creationId xmlns:a16="http://schemas.microsoft.com/office/drawing/2014/main" id="{DADFD672-077A-6E11-85F9-83BF67569C2F}"/>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3" name="Text Placeholder 5">
            <a:extLst>
              <a:ext uri="{FF2B5EF4-FFF2-40B4-BE49-F238E27FC236}">
                <a16:creationId xmlns:a16="http://schemas.microsoft.com/office/drawing/2014/main" id="{1ADF8B94-0DE2-00BB-CBBA-B698070972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7" name="Diamond 6">
            <a:extLst>
              <a:ext uri="{FF2B5EF4-FFF2-40B4-BE49-F238E27FC236}">
                <a16:creationId xmlns:a16="http://schemas.microsoft.com/office/drawing/2014/main" id="{6F1F5520-9F4C-12F3-B96F-932845489DF3}"/>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2879359118"/>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14pt">
    <p:bg>
      <p:bgPr>
        <a:solidFill>
          <a:srgbClr val="262626"/>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3547489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Text Placeholder 5">
            <a:extLst>
              <a:ext uri="{FF2B5EF4-FFF2-40B4-BE49-F238E27FC236}">
                <a16:creationId xmlns:a16="http://schemas.microsoft.com/office/drawing/2014/main" id="{013E646E-D72C-CC1D-23C3-77607389E389}"/>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5" name="Title 21">
            <a:extLst>
              <a:ext uri="{FF2B5EF4-FFF2-40B4-BE49-F238E27FC236}">
                <a16:creationId xmlns:a16="http://schemas.microsoft.com/office/drawing/2014/main" id="{4971A44A-9160-E35B-14FA-5E18B7E9BA63}"/>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7" name="Text Placeholder 5">
            <a:extLst>
              <a:ext uri="{FF2B5EF4-FFF2-40B4-BE49-F238E27FC236}">
                <a16:creationId xmlns:a16="http://schemas.microsoft.com/office/drawing/2014/main" id="{98135EA9-6EF5-564D-4F8F-F6565643498D}"/>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9" name="Text Placeholder 2">
            <a:extLst>
              <a:ext uri="{FF2B5EF4-FFF2-40B4-BE49-F238E27FC236}">
                <a16:creationId xmlns:a16="http://schemas.microsoft.com/office/drawing/2014/main" id="{C488F350-2FE8-A982-F3E7-505DD50A0EAB}"/>
              </a:ext>
            </a:extLst>
          </p:cNvPr>
          <p:cNvSpPr>
            <a:spLocks noGrp="1"/>
          </p:cNvSpPr>
          <p:nvPr>
            <p:ph type="body" idx="14" hasCustomPrompt="1"/>
          </p:nvPr>
        </p:nvSpPr>
        <p:spPr>
          <a:xfrm>
            <a:off x="644350" y="2019130"/>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TITLE, 14pt</a:t>
            </a:r>
          </a:p>
        </p:txBody>
      </p:sp>
      <p:sp>
        <p:nvSpPr>
          <p:cNvPr id="11" name="Text Placeholder 6">
            <a:extLst>
              <a:ext uri="{FF2B5EF4-FFF2-40B4-BE49-F238E27FC236}">
                <a16:creationId xmlns:a16="http://schemas.microsoft.com/office/drawing/2014/main" id="{570D5021-2E11-3C2F-D8D4-9D697907D05A}"/>
              </a:ext>
            </a:extLst>
          </p:cNvPr>
          <p:cNvSpPr>
            <a:spLocks noGrp="1"/>
          </p:cNvSpPr>
          <p:nvPr>
            <p:ph type="body" sz="quarter" idx="18" hasCustomPrompt="1"/>
          </p:nvPr>
        </p:nvSpPr>
        <p:spPr>
          <a:xfrm>
            <a:off x="644350" y="2717571"/>
            <a:ext cx="10884608" cy="3172241"/>
          </a:xfrm>
          <a:prstGeom prst="rect">
            <a:avLst/>
          </a:prstGeom>
          <a:solidFill>
            <a:schemeClr val="tx1"/>
          </a:solidFill>
        </p:spPr>
        <p:txBody>
          <a:bodyPr vert="horz" lIns="45720" tIns="91440" rIns="45720" bIns="45720" rtlCol="0" anchor="t">
            <a:normAutofit/>
          </a:bodyPr>
          <a:lstStyle>
            <a:lvl1pPr>
              <a:defRPr lang="en-US" sz="1400" b="0" dirty="0">
                <a:solidFill>
                  <a:schemeClr val="bg1"/>
                </a:solidFill>
                <a:latin typeface="Avenir Next LT Pro" panose="020B0504020202020204" pitchFamily="34" charset="0"/>
                <a:sym typeface="Avenir Next LT Pro" panose="020B0504020202020204" pitchFamily="34" charset="0"/>
              </a:defRPr>
            </a:lvl1pPr>
            <a:lvl2pPr>
              <a:defRPr lang="en-US" sz="1400" dirty="0">
                <a:solidFill>
                  <a:schemeClr val="bg1"/>
                </a:solidFill>
                <a:latin typeface="Avenir Next LT Pro" panose="020B0504020202020204" pitchFamily="34" charset="0"/>
                <a:sym typeface="Avenir Next LT Pro" panose="020B0504020202020204" pitchFamily="34" charset="0"/>
              </a:defRPr>
            </a:lvl2pPr>
            <a:lvl3pPr>
              <a:defRPr lang="en-US" sz="1400" dirty="0">
                <a:solidFill>
                  <a:schemeClr val="bg1"/>
                </a:solidFill>
                <a:latin typeface="Avenir Next LT Pro" panose="020B0504020202020204" pitchFamily="34" charset="0"/>
                <a:sym typeface="Avenir Next LT Pro" panose="020B0504020202020204" pitchFamily="34" charset="0"/>
              </a:defRPr>
            </a:lvl3pPr>
            <a:lvl4pPr>
              <a:defRPr lang="en-US" sz="1400" dirty="0">
                <a:solidFill>
                  <a:schemeClr val="bg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12" name="Text Placeholder 2">
            <a:extLst>
              <a:ext uri="{FF2B5EF4-FFF2-40B4-BE49-F238E27FC236}">
                <a16:creationId xmlns:a16="http://schemas.microsoft.com/office/drawing/2014/main" id="{58876156-D8A1-9962-2AA6-8FEC4EFC248A}"/>
              </a:ext>
            </a:extLst>
          </p:cNvPr>
          <p:cNvSpPr>
            <a:spLocks noGrp="1"/>
          </p:cNvSpPr>
          <p:nvPr>
            <p:ph type="body" idx="20" hasCustomPrompt="1"/>
          </p:nvPr>
        </p:nvSpPr>
        <p:spPr>
          <a:xfrm>
            <a:off x="644350" y="2360655"/>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Caps) 14pt</a:t>
            </a:r>
          </a:p>
        </p:txBody>
      </p:sp>
      <p:sp>
        <p:nvSpPr>
          <p:cNvPr id="14" name="Diamond 13">
            <a:extLst>
              <a:ext uri="{FF2B5EF4-FFF2-40B4-BE49-F238E27FC236}">
                <a16:creationId xmlns:a16="http://schemas.microsoft.com/office/drawing/2014/main" id="{74725752-2FDE-4246-8BEB-4C77C6BBF0C0}"/>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4084542681"/>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and Content 10pt">
    <p:bg>
      <p:bgPr>
        <a:solidFill>
          <a:srgbClr val="262626"/>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27908644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 Placeholder 5">
            <a:extLst>
              <a:ext uri="{FF2B5EF4-FFF2-40B4-BE49-F238E27FC236}">
                <a16:creationId xmlns:a16="http://schemas.microsoft.com/office/drawing/2014/main" id="{E26A8B68-A02D-6BBC-EADD-F94D3E1318B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5" name="Title 21">
            <a:extLst>
              <a:ext uri="{FF2B5EF4-FFF2-40B4-BE49-F238E27FC236}">
                <a16:creationId xmlns:a16="http://schemas.microsoft.com/office/drawing/2014/main" id="{5A2287F0-260E-AE39-AA50-0D0CA0C61AF6}"/>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6" name="Text Placeholder 5">
            <a:extLst>
              <a:ext uri="{FF2B5EF4-FFF2-40B4-BE49-F238E27FC236}">
                <a16:creationId xmlns:a16="http://schemas.microsoft.com/office/drawing/2014/main" id="{FA826657-0D03-D8D5-EE69-D666DF41D080}"/>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12" name="Text Placeholder 2">
            <a:extLst>
              <a:ext uri="{FF2B5EF4-FFF2-40B4-BE49-F238E27FC236}">
                <a16:creationId xmlns:a16="http://schemas.microsoft.com/office/drawing/2014/main" id="{8C466705-4A90-B4DE-1FDE-7B73603277B3}"/>
              </a:ext>
            </a:extLst>
          </p:cNvPr>
          <p:cNvSpPr>
            <a:spLocks noGrp="1"/>
          </p:cNvSpPr>
          <p:nvPr>
            <p:ph type="body" idx="14" hasCustomPrompt="1"/>
          </p:nvPr>
        </p:nvSpPr>
        <p:spPr>
          <a:xfrm>
            <a:off x="644349" y="2025387"/>
            <a:ext cx="7227375" cy="341525"/>
          </a:xfrm>
          <a:prstGeom prst="rect">
            <a:avLst/>
          </a:prstGeom>
          <a:solidFill>
            <a:schemeClr val="accent5">
              <a:lumMod val="20000"/>
              <a:lumOff val="80000"/>
            </a:schemeClr>
          </a:solidFill>
        </p:spPr>
        <p:txBody>
          <a:bodyPr vert="horz" lIns="0" tIns="0" rIns="0" bIns="0" rtlCol="0" anchor="ctr">
            <a:noAutofit/>
          </a:bodyPr>
          <a:lstStyle>
            <a:lvl1pPr>
              <a:defRPr lang="en-US" sz="1400" b="1" cap="none" dirty="0">
                <a:solidFill>
                  <a:schemeClr val="tx1"/>
                </a:solidFill>
                <a:latin typeface="Avenir Next LT Pro" panose="020B0504020202020204" pitchFamily="34" charset="0"/>
                <a:sym typeface="Avenir Next LT Pro" panose="020B0504020202020204" pitchFamily="34" charset="0"/>
              </a:defRPr>
            </a:lvl1pPr>
          </a:lstStyle>
          <a:p>
            <a:pPr marL="112713" marR="0" lvl="0" fontAlgn="auto">
              <a:spcBef>
                <a:spcPts val="0"/>
              </a:spcBef>
              <a:spcAft>
                <a:spcPts val="0"/>
              </a:spcAft>
              <a:buClrTx/>
              <a:buSzTx/>
              <a:tabLst/>
            </a:pPr>
            <a:r>
              <a:rPr lang="en-US"/>
              <a:t>CAPS, Bold, 14pt</a:t>
            </a:r>
          </a:p>
        </p:txBody>
      </p:sp>
      <p:sp>
        <p:nvSpPr>
          <p:cNvPr id="13" name="Text Placeholder 6">
            <a:extLst>
              <a:ext uri="{FF2B5EF4-FFF2-40B4-BE49-F238E27FC236}">
                <a16:creationId xmlns:a16="http://schemas.microsoft.com/office/drawing/2014/main" id="{0CE5E421-7ECF-727F-B787-2027DE276C0E}"/>
              </a:ext>
            </a:extLst>
          </p:cNvPr>
          <p:cNvSpPr>
            <a:spLocks noGrp="1"/>
          </p:cNvSpPr>
          <p:nvPr>
            <p:ph type="body" sz="quarter" idx="18" hasCustomPrompt="1"/>
          </p:nvPr>
        </p:nvSpPr>
        <p:spPr>
          <a:xfrm>
            <a:off x="644350" y="2723828"/>
            <a:ext cx="7227374" cy="3157473"/>
          </a:xfrm>
          <a:prstGeom prst="rect">
            <a:avLst/>
          </a:prstGeom>
          <a:solidFill>
            <a:schemeClr val="tx1"/>
          </a:solidFill>
        </p:spPr>
        <p:txBody>
          <a:bodyPr vert="horz" lIns="45720" tIns="91440" rIns="45720" bIns="45720" rtlCol="0" anchor="t">
            <a:normAutofit/>
          </a:bodyPr>
          <a:lstStyle>
            <a:lvl1pPr>
              <a:defRPr lang="en-US" sz="1400" b="0" dirty="0">
                <a:solidFill>
                  <a:schemeClr val="bg1"/>
                </a:solidFill>
                <a:latin typeface="Avenir Next LT Pro" panose="020B0504020202020204" pitchFamily="34" charset="0"/>
                <a:sym typeface="Avenir Next LT Pro" panose="020B0504020202020204" pitchFamily="34" charset="0"/>
              </a:defRPr>
            </a:lvl1pPr>
            <a:lvl2pPr>
              <a:defRPr lang="en-US" sz="1400" dirty="0">
                <a:solidFill>
                  <a:schemeClr val="bg1"/>
                </a:solidFill>
                <a:latin typeface="Avenir Next LT Pro" panose="020B0504020202020204" pitchFamily="34" charset="0"/>
                <a:sym typeface="Avenir Next LT Pro" panose="020B0504020202020204" pitchFamily="34" charset="0"/>
              </a:defRPr>
            </a:lvl2pPr>
            <a:lvl3pPr>
              <a:defRPr lang="en-US" sz="1400" dirty="0">
                <a:solidFill>
                  <a:schemeClr val="bg1"/>
                </a:solidFill>
                <a:latin typeface="Avenir Next LT Pro" panose="020B0504020202020204" pitchFamily="34" charset="0"/>
                <a:sym typeface="Avenir Next LT Pro" panose="020B0504020202020204" pitchFamily="34" charset="0"/>
              </a:defRPr>
            </a:lvl3pPr>
            <a:lvl4pPr>
              <a:defRPr lang="en-US" sz="1400" dirty="0">
                <a:solidFill>
                  <a:schemeClr val="bg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14" name="Text Placeholder 2">
            <a:extLst>
              <a:ext uri="{FF2B5EF4-FFF2-40B4-BE49-F238E27FC236}">
                <a16:creationId xmlns:a16="http://schemas.microsoft.com/office/drawing/2014/main" id="{AFD4F72C-FCA8-BA4D-1D4A-809FD54A36F6}"/>
              </a:ext>
            </a:extLst>
          </p:cNvPr>
          <p:cNvSpPr>
            <a:spLocks noGrp="1"/>
          </p:cNvSpPr>
          <p:nvPr>
            <p:ph type="body" idx="24" hasCustomPrompt="1"/>
          </p:nvPr>
        </p:nvSpPr>
        <p:spPr>
          <a:xfrm>
            <a:off x="8398934" y="2019130"/>
            <a:ext cx="3148716" cy="341525"/>
          </a:xfrm>
          <a:prstGeom prst="rect">
            <a:avLst/>
          </a:prstGeom>
          <a:solidFill>
            <a:schemeClr val="accent3"/>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Bold, 14pt</a:t>
            </a:r>
          </a:p>
        </p:txBody>
      </p:sp>
      <p:sp>
        <p:nvSpPr>
          <p:cNvPr id="15" name="Text Placeholder 6">
            <a:extLst>
              <a:ext uri="{FF2B5EF4-FFF2-40B4-BE49-F238E27FC236}">
                <a16:creationId xmlns:a16="http://schemas.microsoft.com/office/drawing/2014/main" id="{58AFF63B-D2FD-E12E-0950-D1A7348A30A3}"/>
              </a:ext>
            </a:extLst>
          </p:cNvPr>
          <p:cNvSpPr>
            <a:spLocks noGrp="1"/>
          </p:cNvSpPr>
          <p:nvPr>
            <p:ph type="body" sz="quarter" idx="25" hasCustomPrompt="1"/>
          </p:nvPr>
        </p:nvSpPr>
        <p:spPr>
          <a:xfrm>
            <a:off x="8398935" y="2717571"/>
            <a:ext cx="3148716" cy="3157473"/>
          </a:xfrm>
          <a:prstGeom prst="rect">
            <a:avLst/>
          </a:prstGeom>
          <a:solidFill>
            <a:schemeClr val="tx1"/>
          </a:solidFill>
        </p:spPr>
        <p:txBody>
          <a:bodyPr vert="horz" lIns="45720" tIns="91440" rIns="45720" bIns="45720" rtlCol="0" anchor="t">
            <a:normAutofit/>
          </a:bodyPr>
          <a:lstStyle>
            <a:lvl1pPr>
              <a:defRPr lang="en-US" sz="1400" b="0" dirty="0">
                <a:solidFill>
                  <a:schemeClr val="bg1"/>
                </a:solidFill>
                <a:latin typeface="Avenir Next LT Pro" panose="020B0504020202020204" pitchFamily="34" charset="0"/>
                <a:sym typeface="Avenir Next LT Pro" panose="020B0504020202020204" pitchFamily="34" charset="0"/>
              </a:defRPr>
            </a:lvl1pPr>
            <a:lvl2pPr>
              <a:defRPr lang="en-US" sz="1400" dirty="0">
                <a:solidFill>
                  <a:schemeClr val="bg1"/>
                </a:solidFill>
                <a:latin typeface="Avenir Next LT Pro" panose="020B0504020202020204" pitchFamily="34" charset="0"/>
                <a:sym typeface="Avenir Next LT Pro" panose="020B0504020202020204" pitchFamily="34" charset="0"/>
              </a:defRPr>
            </a:lvl2pPr>
            <a:lvl3pPr>
              <a:defRPr lang="en-US" sz="1400" dirty="0">
                <a:solidFill>
                  <a:schemeClr val="bg1"/>
                </a:solidFill>
                <a:latin typeface="Avenir Next LT Pro" panose="020B0504020202020204" pitchFamily="34" charset="0"/>
                <a:sym typeface="Avenir Next LT Pro" panose="020B0504020202020204" pitchFamily="34" charset="0"/>
              </a:defRPr>
            </a:lvl3pPr>
            <a:lvl4pPr>
              <a:defRPr lang="en-US" sz="1400" dirty="0">
                <a:solidFill>
                  <a:schemeClr val="bg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(font size 14)</a:t>
            </a:r>
          </a:p>
          <a:p>
            <a:pPr lvl="1" indent="-234950"/>
            <a:r>
              <a:rPr lang="en-US"/>
              <a:t>First level</a:t>
            </a:r>
          </a:p>
          <a:p>
            <a:pPr lvl="2"/>
            <a:r>
              <a:rPr lang="en-US"/>
              <a:t>Second level</a:t>
            </a:r>
          </a:p>
          <a:p>
            <a:pPr lvl="3"/>
            <a:r>
              <a:rPr lang="en-US"/>
              <a:t>Third level</a:t>
            </a:r>
          </a:p>
        </p:txBody>
      </p:sp>
      <p:sp>
        <p:nvSpPr>
          <p:cNvPr id="16" name="Text Placeholder 2">
            <a:extLst>
              <a:ext uri="{FF2B5EF4-FFF2-40B4-BE49-F238E27FC236}">
                <a16:creationId xmlns:a16="http://schemas.microsoft.com/office/drawing/2014/main" id="{A4F0CE91-BFE9-00B2-1D3E-7EC97A21BB0A}"/>
              </a:ext>
            </a:extLst>
          </p:cNvPr>
          <p:cNvSpPr>
            <a:spLocks noGrp="1"/>
          </p:cNvSpPr>
          <p:nvPr>
            <p:ph type="body" idx="27" hasCustomPrompt="1"/>
          </p:nvPr>
        </p:nvSpPr>
        <p:spPr>
          <a:xfrm>
            <a:off x="644349" y="2357747"/>
            <a:ext cx="7227375" cy="341525"/>
          </a:xfrm>
          <a:prstGeom prst="rect">
            <a:avLst/>
          </a:prstGeom>
          <a:solidFill>
            <a:schemeClr val="accent5">
              <a:lumMod val="20000"/>
              <a:lumOff val="80000"/>
            </a:schemeClr>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capitalize), 14 pt</a:t>
            </a:r>
          </a:p>
        </p:txBody>
      </p:sp>
      <p:sp>
        <p:nvSpPr>
          <p:cNvPr id="19" name="Text Placeholder 2">
            <a:extLst>
              <a:ext uri="{FF2B5EF4-FFF2-40B4-BE49-F238E27FC236}">
                <a16:creationId xmlns:a16="http://schemas.microsoft.com/office/drawing/2014/main" id="{6F90D5A9-DC0C-5EC0-2CAD-FA7C8E63F7BE}"/>
              </a:ext>
            </a:extLst>
          </p:cNvPr>
          <p:cNvSpPr>
            <a:spLocks noGrp="1"/>
          </p:cNvSpPr>
          <p:nvPr>
            <p:ph type="body" idx="28" hasCustomPrompt="1"/>
          </p:nvPr>
        </p:nvSpPr>
        <p:spPr>
          <a:xfrm>
            <a:off x="8398934" y="2354411"/>
            <a:ext cx="3148716" cy="341525"/>
          </a:xfrm>
          <a:prstGeom prst="rect">
            <a:avLst/>
          </a:prstGeom>
          <a:solidFill>
            <a:schemeClr val="accent3"/>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22" name="Diamond 21">
            <a:extLst>
              <a:ext uri="{FF2B5EF4-FFF2-40B4-BE49-F238E27FC236}">
                <a16:creationId xmlns:a16="http://schemas.microsoft.com/office/drawing/2014/main" id="{70EC9F30-006B-E168-8AF1-4F02AB08B4CE}"/>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2239749006"/>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16pt">
    <p:bg>
      <p:bgPr>
        <a:solidFill>
          <a:srgbClr val="262626"/>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extLst>
              <p:ext uri="{D42A27DB-BD31-4B8C-83A1-F6EECF244321}">
                <p14:modId xmlns:p14="http://schemas.microsoft.com/office/powerpoint/2010/main" val="4046760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 Placeholder 5">
            <a:extLst>
              <a:ext uri="{FF2B5EF4-FFF2-40B4-BE49-F238E27FC236}">
                <a16:creationId xmlns:a16="http://schemas.microsoft.com/office/drawing/2014/main" id="{CCEDDA11-22BA-572C-A45B-4AB6425664E8}"/>
              </a:ext>
            </a:extLst>
          </p:cNvPr>
          <p:cNvSpPr>
            <a:spLocks noGrp="1"/>
          </p:cNvSpPr>
          <p:nvPr>
            <p:ph type="body" sz="quarter" idx="24"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E74ED298-1CD7-A089-560D-B954F8563EBE}"/>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6" name="Text Placeholder 5">
            <a:extLst>
              <a:ext uri="{FF2B5EF4-FFF2-40B4-BE49-F238E27FC236}">
                <a16:creationId xmlns:a16="http://schemas.microsoft.com/office/drawing/2014/main" id="{A271898B-F6B2-7194-FE57-4EF2945A612E}"/>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12" name="Text Placeholder 2">
            <a:extLst>
              <a:ext uri="{FF2B5EF4-FFF2-40B4-BE49-F238E27FC236}">
                <a16:creationId xmlns:a16="http://schemas.microsoft.com/office/drawing/2014/main" id="{7A6BC5B0-E76C-9759-C89C-04FE2749E5D0}"/>
              </a:ext>
            </a:extLst>
          </p:cNvPr>
          <p:cNvSpPr>
            <a:spLocks noGrp="1"/>
          </p:cNvSpPr>
          <p:nvPr>
            <p:ph type="body" idx="14" hasCustomPrompt="1"/>
          </p:nvPr>
        </p:nvSpPr>
        <p:spPr>
          <a:xfrm>
            <a:off x="650489" y="2019130"/>
            <a:ext cx="5181905" cy="341525"/>
          </a:xfrm>
          <a:prstGeom prst="rect">
            <a:avLst/>
          </a:prstGeom>
          <a:solidFill>
            <a:schemeClr val="accent5">
              <a:lumMod val="20000"/>
              <a:lumOff val="8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tx1"/>
                </a:solidFill>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Bold, 14pt</a:t>
            </a:r>
          </a:p>
        </p:txBody>
      </p:sp>
      <p:sp>
        <p:nvSpPr>
          <p:cNvPr id="14" name="Text Placeholder 6">
            <a:extLst>
              <a:ext uri="{FF2B5EF4-FFF2-40B4-BE49-F238E27FC236}">
                <a16:creationId xmlns:a16="http://schemas.microsoft.com/office/drawing/2014/main" id="{DF33536A-5DBE-4DFF-3B64-EC3DB92CC28D}"/>
              </a:ext>
            </a:extLst>
          </p:cNvPr>
          <p:cNvSpPr>
            <a:spLocks noGrp="1"/>
          </p:cNvSpPr>
          <p:nvPr>
            <p:ph type="body" sz="quarter" idx="18" hasCustomPrompt="1"/>
          </p:nvPr>
        </p:nvSpPr>
        <p:spPr>
          <a:xfrm>
            <a:off x="650491" y="2717571"/>
            <a:ext cx="5181904" cy="3163276"/>
          </a:xfrm>
          <a:prstGeom prst="rect">
            <a:avLst/>
          </a:prstGeom>
          <a:solidFill>
            <a:schemeClr val="tx1"/>
          </a:solidFill>
        </p:spPr>
        <p:txBody>
          <a:bodyPr vert="horz" lIns="45720" tIns="91440" rIns="45720" bIns="45720" rtlCol="0" anchor="t">
            <a:normAutofit/>
          </a:bodyPr>
          <a:lstStyle>
            <a:lvl1pPr>
              <a:defRPr lang="en-US" sz="1400" b="0" dirty="0">
                <a:solidFill>
                  <a:schemeClr val="bg1"/>
                </a:solidFill>
                <a:latin typeface="Avenir Next LT Pro" panose="020B0504020202020204" pitchFamily="34" charset="0"/>
                <a:sym typeface="Avenir Next LT Pro" panose="020B0504020202020204" pitchFamily="34" charset="0"/>
              </a:defRPr>
            </a:lvl1pPr>
            <a:lvl2pPr>
              <a:defRPr lang="en-US" sz="1400" dirty="0">
                <a:solidFill>
                  <a:schemeClr val="bg1"/>
                </a:solidFill>
                <a:latin typeface="Avenir Next LT Pro" panose="020B0504020202020204" pitchFamily="34" charset="0"/>
                <a:sym typeface="Avenir Next LT Pro" panose="020B0504020202020204" pitchFamily="34" charset="0"/>
              </a:defRPr>
            </a:lvl2pPr>
            <a:lvl3pPr>
              <a:defRPr lang="en-US" sz="1400" dirty="0">
                <a:solidFill>
                  <a:schemeClr val="bg1"/>
                </a:solidFill>
                <a:latin typeface="Avenir Next LT Pro" panose="020B0504020202020204" pitchFamily="34" charset="0"/>
                <a:sym typeface="Avenir Next LT Pro" panose="020B0504020202020204" pitchFamily="34" charset="0"/>
              </a:defRPr>
            </a:lvl3pPr>
            <a:lvl4pPr>
              <a:defRPr lang="en-US" sz="1400" dirty="0">
                <a:solidFill>
                  <a:schemeClr val="bg1"/>
                </a:solidFill>
                <a:latin typeface="Avenir Next LT Pro" panose="020B0504020202020204" pitchFamily="34" charset="0"/>
                <a:sym typeface="Avenir Next LT Pro" panose="020B0504020202020204" pitchFamily="34" charset="0"/>
              </a:defRPr>
            </a:lvl4pPr>
            <a:lvl5pPr>
              <a:defRPr lang="en-US" sz="1200" dirty="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5pPr>
          </a:lstStyle>
          <a:p>
            <a:pPr marL="112713" lvl="0"/>
            <a:r>
              <a:rPr lang="en-US"/>
              <a:t>Click to edit Master text styles (capitalize first letters only; no periods) (text alignment in the middle of figure) (font size 14)</a:t>
            </a:r>
          </a:p>
          <a:p>
            <a:pPr marL="461963" lvl="1" indent="-234950">
              <a:buFont typeface="Wingdings" panose="05000000000000000000" pitchFamily="2" charset="2"/>
              <a:buChar char="§"/>
            </a:pPr>
            <a:r>
              <a:rPr lang="en-US"/>
              <a:t>Second level</a:t>
            </a:r>
          </a:p>
          <a:p>
            <a:pPr lvl="2">
              <a:buFont typeface="Verdana" panose="020B0604030504040204" pitchFamily="34" charset="0"/>
              <a:buChar char="−"/>
            </a:pPr>
            <a:r>
              <a:rPr lang="en-US"/>
              <a:t>Third level</a:t>
            </a:r>
          </a:p>
          <a:p>
            <a:pPr lvl="3"/>
            <a:r>
              <a:rPr lang="en-US"/>
              <a:t>Fourth level</a:t>
            </a:r>
          </a:p>
        </p:txBody>
      </p:sp>
      <p:sp>
        <p:nvSpPr>
          <p:cNvPr id="15" name="Text Placeholder 2">
            <a:extLst>
              <a:ext uri="{FF2B5EF4-FFF2-40B4-BE49-F238E27FC236}">
                <a16:creationId xmlns:a16="http://schemas.microsoft.com/office/drawing/2014/main" id="{36302EE6-9EC8-3239-71E9-BA1BA3AD1865}"/>
              </a:ext>
            </a:extLst>
          </p:cNvPr>
          <p:cNvSpPr>
            <a:spLocks noGrp="1"/>
          </p:cNvSpPr>
          <p:nvPr>
            <p:ph type="body" idx="20" hasCustomPrompt="1"/>
          </p:nvPr>
        </p:nvSpPr>
        <p:spPr>
          <a:xfrm>
            <a:off x="650489" y="2360655"/>
            <a:ext cx="5181905" cy="341525"/>
          </a:xfrm>
          <a:prstGeom prst="rect">
            <a:avLst/>
          </a:prstGeom>
          <a:solidFill>
            <a:schemeClr val="accent5">
              <a:lumMod val="20000"/>
              <a:lumOff val="80000"/>
            </a:schemeClr>
          </a:solidFill>
        </p:spPr>
        <p:txBody>
          <a:bodyPr vert="horz" lIns="0" tIns="0" rIns="0" bIns="0" rtlCol="0" anchor="ctr">
            <a:noAutofit/>
          </a:bodyPr>
          <a:lstStyle>
            <a:lvl1pPr marL="91440">
              <a:defRPr lang="en-US" sz="1400" b="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SUBTITLE (chart units go here) 14pt</a:t>
            </a:r>
          </a:p>
        </p:txBody>
      </p:sp>
      <p:sp>
        <p:nvSpPr>
          <p:cNvPr id="17" name="Text Placeholder 2">
            <a:extLst>
              <a:ext uri="{FF2B5EF4-FFF2-40B4-BE49-F238E27FC236}">
                <a16:creationId xmlns:a16="http://schemas.microsoft.com/office/drawing/2014/main" id="{584F7DB0-E284-E086-C8B7-EE12219FE6BA}"/>
              </a:ext>
            </a:extLst>
          </p:cNvPr>
          <p:cNvSpPr>
            <a:spLocks noGrp="1"/>
          </p:cNvSpPr>
          <p:nvPr>
            <p:ph type="body" idx="30" hasCustomPrompt="1"/>
          </p:nvPr>
        </p:nvSpPr>
        <p:spPr>
          <a:xfrm>
            <a:off x="6359607" y="2019130"/>
            <a:ext cx="5181905" cy="341525"/>
          </a:xfrm>
          <a:prstGeom prst="rect">
            <a:avLst/>
          </a:prstGeom>
          <a:solidFill>
            <a:schemeClr val="accent5">
              <a:lumMod val="20000"/>
              <a:lumOff val="8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tx1"/>
                </a:solidFill>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Bold, 14pt</a:t>
            </a:r>
          </a:p>
        </p:txBody>
      </p:sp>
      <p:sp>
        <p:nvSpPr>
          <p:cNvPr id="18" name="Text Placeholder 6">
            <a:extLst>
              <a:ext uri="{FF2B5EF4-FFF2-40B4-BE49-F238E27FC236}">
                <a16:creationId xmlns:a16="http://schemas.microsoft.com/office/drawing/2014/main" id="{1D03B85B-B5B4-9387-00B9-04ED105B30DF}"/>
              </a:ext>
            </a:extLst>
          </p:cNvPr>
          <p:cNvSpPr>
            <a:spLocks noGrp="1"/>
          </p:cNvSpPr>
          <p:nvPr>
            <p:ph type="body" sz="quarter" idx="31" hasCustomPrompt="1"/>
          </p:nvPr>
        </p:nvSpPr>
        <p:spPr>
          <a:xfrm>
            <a:off x="6359609" y="2717571"/>
            <a:ext cx="5181904" cy="3163276"/>
          </a:xfrm>
          <a:prstGeom prst="rect">
            <a:avLst/>
          </a:prstGeom>
          <a:solidFill>
            <a:schemeClr val="tx1"/>
          </a:solidFill>
        </p:spPr>
        <p:txBody>
          <a:bodyPr vert="horz" lIns="45720" tIns="91440" rIns="45720" bIns="45720" rtlCol="0" anchor="t">
            <a:normAutofit/>
          </a:bodyPr>
          <a:lstStyle>
            <a:lvl1pPr>
              <a:defRPr lang="en-US" sz="1400" b="0" dirty="0">
                <a:solidFill>
                  <a:schemeClr val="bg1"/>
                </a:solidFill>
                <a:latin typeface="Avenir Next LT Pro" panose="020B0504020202020204" pitchFamily="34" charset="0"/>
                <a:sym typeface="Avenir Next LT Pro" panose="020B0504020202020204" pitchFamily="34" charset="0"/>
              </a:defRPr>
            </a:lvl1pPr>
            <a:lvl2pPr>
              <a:defRPr lang="en-US" sz="1400" dirty="0">
                <a:solidFill>
                  <a:schemeClr val="bg1"/>
                </a:solidFill>
                <a:latin typeface="Avenir Next LT Pro" panose="020B0504020202020204" pitchFamily="34" charset="0"/>
                <a:sym typeface="Avenir Next LT Pro" panose="020B0504020202020204" pitchFamily="34" charset="0"/>
              </a:defRPr>
            </a:lvl2pPr>
            <a:lvl3pPr>
              <a:defRPr lang="en-US" sz="1400" dirty="0">
                <a:solidFill>
                  <a:schemeClr val="bg1"/>
                </a:solidFill>
                <a:latin typeface="Avenir Next LT Pro" panose="020B0504020202020204" pitchFamily="34" charset="0"/>
                <a:sym typeface="Avenir Next LT Pro" panose="020B0504020202020204" pitchFamily="34" charset="0"/>
              </a:defRPr>
            </a:lvl3pPr>
            <a:lvl4pPr>
              <a:defRPr lang="en-US" sz="1400" dirty="0">
                <a:solidFill>
                  <a:schemeClr val="bg1"/>
                </a:solidFill>
                <a:latin typeface="Avenir Next LT Pro" panose="020B0504020202020204" pitchFamily="34" charset="0"/>
                <a:sym typeface="Avenir Next LT Pro" panose="020B0504020202020204" pitchFamily="34" charset="0"/>
              </a:defRPr>
            </a:lvl4pPr>
            <a:lvl5pPr>
              <a:defRPr lang="en-US" sz="1200" dirty="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5pPr>
          </a:lstStyle>
          <a:p>
            <a:pPr marL="112713" lvl="0"/>
            <a:r>
              <a:rPr lang="en-US"/>
              <a:t>Click to edit Master text styles (capitalize first letters only; no periods) (text alignment in the middle of figure) (font size 14)</a:t>
            </a:r>
          </a:p>
          <a:p>
            <a:pPr marL="461963" lvl="1" indent="-234950">
              <a:buFont typeface="Wingdings" panose="05000000000000000000" pitchFamily="2" charset="2"/>
              <a:buChar char="§"/>
            </a:pPr>
            <a:r>
              <a:rPr lang="en-US"/>
              <a:t>Second level</a:t>
            </a:r>
          </a:p>
          <a:p>
            <a:pPr lvl="2">
              <a:buFont typeface="Verdana" panose="020B0604030504040204" pitchFamily="34" charset="0"/>
              <a:buChar char="−"/>
            </a:pPr>
            <a:r>
              <a:rPr lang="en-US"/>
              <a:t>Third level</a:t>
            </a:r>
          </a:p>
          <a:p>
            <a:pPr lvl="3"/>
            <a:r>
              <a:rPr lang="en-US"/>
              <a:t>Fourth level</a:t>
            </a:r>
          </a:p>
        </p:txBody>
      </p:sp>
      <p:sp>
        <p:nvSpPr>
          <p:cNvPr id="19" name="Text Placeholder 2">
            <a:extLst>
              <a:ext uri="{FF2B5EF4-FFF2-40B4-BE49-F238E27FC236}">
                <a16:creationId xmlns:a16="http://schemas.microsoft.com/office/drawing/2014/main" id="{9AB93BF2-A177-17CA-CD98-B09448AA7B69}"/>
              </a:ext>
            </a:extLst>
          </p:cNvPr>
          <p:cNvSpPr>
            <a:spLocks noGrp="1"/>
          </p:cNvSpPr>
          <p:nvPr>
            <p:ph type="body" idx="32" hasCustomPrompt="1"/>
          </p:nvPr>
        </p:nvSpPr>
        <p:spPr>
          <a:xfrm>
            <a:off x="6359607" y="2360655"/>
            <a:ext cx="5181905" cy="341525"/>
          </a:xfrm>
          <a:prstGeom prst="rect">
            <a:avLst/>
          </a:prstGeom>
          <a:solidFill>
            <a:schemeClr val="accent5">
              <a:lumMod val="20000"/>
              <a:lumOff val="80000"/>
            </a:schemeClr>
          </a:solidFill>
        </p:spPr>
        <p:txBody>
          <a:bodyPr vert="horz" lIns="0" tIns="0" rIns="0" bIns="0" rtlCol="0" anchor="ctr">
            <a:noAutofit/>
          </a:bodyPr>
          <a:lstStyle>
            <a:lvl1pPr marL="91440">
              <a:defRPr lang="en-US" sz="1400" b="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SUBTITLE (chart units go here) 14pt</a:t>
            </a:r>
          </a:p>
        </p:txBody>
      </p:sp>
      <p:sp>
        <p:nvSpPr>
          <p:cNvPr id="20" name="Diamond 19">
            <a:extLst>
              <a:ext uri="{FF2B5EF4-FFF2-40B4-BE49-F238E27FC236}">
                <a16:creationId xmlns:a16="http://schemas.microsoft.com/office/drawing/2014/main" id="{1FC92D8F-D2CD-089A-E2D0-ACB33DCF5A86}"/>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735448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break light">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8D280063-9691-8E5F-AC01-1A53E1D63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bg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bg1"/>
                </a:solidFill>
                <a:latin typeface="+mj-lt"/>
              </a:defRPr>
            </a:lvl1pPr>
          </a:lstStyle>
          <a:p>
            <a:pPr lvl="0"/>
            <a:r>
              <a:rPr lang="en-US"/>
              <a:t>Section #, 26pt</a:t>
            </a:r>
          </a:p>
        </p:txBody>
      </p:sp>
    </p:spTree>
    <p:extLst>
      <p:ext uri="{BB962C8B-B14F-4D97-AF65-F5344CB8AC3E}">
        <p14:creationId xmlns:p14="http://schemas.microsoft.com/office/powerpoint/2010/main" val="80404356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x3 12pt">
    <p:bg>
      <p:bgPr>
        <a:solidFill>
          <a:srgbClr val="262626"/>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22335973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Text Placeholder 5">
            <a:extLst>
              <a:ext uri="{FF2B5EF4-FFF2-40B4-BE49-F238E27FC236}">
                <a16:creationId xmlns:a16="http://schemas.microsoft.com/office/drawing/2014/main" id="{44A509F7-859E-D2F4-028E-25E8DAEF9490}"/>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0C5168B8-BBD7-B5C0-7250-286FBF2F0359}"/>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5" name="Text Placeholder 5">
            <a:extLst>
              <a:ext uri="{FF2B5EF4-FFF2-40B4-BE49-F238E27FC236}">
                <a16:creationId xmlns:a16="http://schemas.microsoft.com/office/drawing/2014/main" id="{424C5F76-1C91-A07E-E5FC-5541F98BCCC0}"/>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7" name="Text Placeholder 2">
            <a:extLst>
              <a:ext uri="{FF2B5EF4-FFF2-40B4-BE49-F238E27FC236}">
                <a16:creationId xmlns:a16="http://schemas.microsoft.com/office/drawing/2014/main" id="{B2C107CA-FE21-785D-8E91-E134C205E957}"/>
              </a:ext>
            </a:extLst>
          </p:cNvPr>
          <p:cNvSpPr>
            <a:spLocks noGrp="1"/>
          </p:cNvSpPr>
          <p:nvPr>
            <p:ph type="body" idx="14" hasCustomPrompt="1"/>
          </p:nvPr>
        </p:nvSpPr>
        <p:spPr>
          <a:xfrm>
            <a:off x="653314" y="2021670"/>
            <a:ext cx="3570583" cy="341525"/>
          </a:xfrm>
          <a:prstGeom prst="rect">
            <a:avLst/>
          </a:prstGeom>
          <a:solidFill>
            <a:schemeClr val="accent5">
              <a:lumMod val="20000"/>
              <a:lumOff val="80000"/>
            </a:schemeClr>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8" name="Text Placeholder 6">
            <a:extLst>
              <a:ext uri="{FF2B5EF4-FFF2-40B4-BE49-F238E27FC236}">
                <a16:creationId xmlns:a16="http://schemas.microsoft.com/office/drawing/2014/main" id="{315DEB1F-C6E9-BC36-F205-3CD73F134E12}"/>
              </a:ext>
            </a:extLst>
          </p:cNvPr>
          <p:cNvSpPr>
            <a:spLocks noGrp="1"/>
          </p:cNvSpPr>
          <p:nvPr>
            <p:ph type="body" sz="quarter" idx="18" hasCustomPrompt="1"/>
          </p:nvPr>
        </p:nvSpPr>
        <p:spPr>
          <a:xfrm>
            <a:off x="653315" y="2720111"/>
            <a:ext cx="3570583" cy="3157473"/>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10" name="Text Placeholder 2">
            <a:extLst>
              <a:ext uri="{FF2B5EF4-FFF2-40B4-BE49-F238E27FC236}">
                <a16:creationId xmlns:a16="http://schemas.microsoft.com/office/drawing/2014/main" id="{2340BFB6-F1AE-E4CE-3C90-D8E0A897BDEC}"/>
              </a:ext>
            </a:extLst>
          </p:cNvPr>
          <p:cNvSpPr>
            <a:spLocks noGrp="1"/>
          </p:cNvSpPr>
          <p:nvPr>
            <p:ph type="body" idx="20" hasCustomPrompt="1"/>
          </p:nvPr>
        </p:nvSpPr>
        <p:spPr>
          <a:xfrm>
            <a:off x="653314" y="2363195"/>
            <a:ext cx="3570583" cy="341525"/>
          </a:xfrm>
          <a:prstGeom prst="rect">
            <a:avLst/>
          </a:prstGeom>
          <a:solidFill>
            <a:schemeClr val="accent5">
              <a:lumMod val="20000"/>
              <a:lumOff val="80000"/>
            </a:schemeClr>
          </a:solidFill>
        </p:spPr>
        <p:txBody>
          <a:bodyPr vert="horz" lIns="0" tIns="0" rIns="0" bIns="0" rtlCol="0" anchor="ctr">
            <a:noAutofit/>
          </a:bodyPr>
          <a:lstStyle>
            <a:lvl1pPr>
              <a:defRPr lang="en-US" sz="1200" b="0" cap="none" baseline="0" dirty="0">
                <a:solidFill>
                  <a:schemeClr val="tx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2" name="Text Placeholder 2">
            <a:extLst>
              <a:ext uri="{FF2B5EF4-FFF2-40B4-BE49-F238E27FC236}">
                <a16:creationId xmlns:a16="http://schemas.microsoft.com/office/drawing/2014/main" id="{7CEA786C-3E2B-B0DC-7F31-471037B1C5CE}"/>
              </a:ext>
            </a:extLst>
          </p:cNvPr>
          <p:cNvSpPr>
            <a:spLocks noGrp="1"/>
          </p:cNvSpPr>
          <p:nvPr>
            <p:ph type="body" idx="24" hasCustomPrompt="1"/>
          </p:nvPr>
        </p:nvSpPr>
        <p:spPr>
          <a:xfrm>
            <a:off x="8802664" y="2019130"/>
            <a:ext cx="2730248" cy="341525"/>
          </a:xfrm>
          <a:prstGeom prst="rect">
            <a:avLst/>
          </a:prstGeom>
          <a:solidFill>
            <a:schemeClr val="accent3"/>
          </a:solidFill>
        </p:spPr>
        <p:txBody>
          <a:bodyPr vert="horz" lIns="0" tIns="0" rIns="0" bIns="0" rtlCol="0" anchor="ctr">
            <a:noAutofit/>
          </a:bodyPr>
          <a:lstStyle>
            <a:lvl1pPr marL="109728">
              <a:defRPr lang="en-US" sz="1200" b="1" cap="none" baseline="0" dirty="0" smtClean="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stStyle>
          <a:p>
            <a:r>
              <a:rPr lang="en-US"/>
              <a:t>CAPS, font 12</a:t>
            </a:r>
          </a:p>
        </p:txBody>
      </p:sp>
      <p:sp>
        <p:nvSpPr>
          <p:cNvPr id="14" name="Text Placeholder 6">
            <a:extLst>
              <a:ext uri="{FF2B5EF4-FFF2-40B4-BE49-F238E27FC236}">
                <a16:creationId xmlns:a16="http://schemas.microsoft.com/office/drawing/2014/main" id="{9096AB79-A8DB-703B-780E-4E0F392FAC8C}"/>
              </a:ext>
            </a:extLst>
          </p:cNvPr>
          <p:cNvSpPr>
            <a:spLocks noGrp="1"/>
          </p:cNvSpPr>
          <p:nvPr>
            <p:ph type="body" sz="quarter" idx="25" hasCustomPrompt="1"/>
          </p:nvPr>
        </p:nvSpPr>
        <p:spPr>
          <a:xfrm>
            <a:off x="8802665" y="2717571"/>
            <a:ext cx="2730248" cy="3157473"/>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(font size 12)</a:t>
            </a:r>
          </a:p>
          <a:p>
            <a:pPr lvl="1" indent="-234950"/>
            <a:r>
              <a:rPr lang="en-US"/>
              <a:t>First level</a:t>
            </a:r>
          </a:p>
          <a:p>
            <a:pPr lvl="2"/>
            <a:r>
              <a:rPr lang="en-US"/>
              <a:t>Second level</a:t>
            </a:r>
          </a:p>
          <a:p>
            <a:pPr lvl="3"/>
            <a:r>
              <a:rPr lang="en-US"/>
              <a:t>Third level</a:t>
            </a:r>
          </a:p>
        </p:txBody>
      </p:sp>
      <p:sp>
        <p:nvSpPr>
          <p:cNvPr id="15" name="Text Placeholder 2">
            <a:extLst>
              <a:ext uri="{FF2B5EF4-FFF2-40B4-BE49-F238E27FC236}">
                <a16:creationId xmlns:a16="http://schemas.microsoft.com/office/drawing/2014/main" id="{931AD644-B7A9-E8BE-A57A-22D904497BC8}"/>
              </a:ext>
            </a:extLst>
          </p:cNvPr>
          <p:cNvSpPr>
            <a:spLocks noGrp="1"/>
          </p:cNvSpPr>
          <p:nvPr>
            <p:ph type="body" idx="26" hasCustomPrompt="1"/>
          </p:nvPr>
        </p:nvSpPr>
        <p:spPr>
          <a:xfrm>
            <a:off x="8802664" y="2360655"/>
            <a:ext cx="2730248" cy="341525"/>
          </a:xfrm>
          <a:prstGeom prst="rect">
            <a:avLst/>
          </a:prstGeom>
          <a:solidFill>
            <a:schemeClr val="accent3"/>
          </a:solidFill>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6" name="Text Placeholder 2">
            <a:extLst>
              <a:ext uri="{FF2B5EF4-FFF2-40B4-BE49-F238E27FC236}">
                <a16:creationId xmlns:a16="http://schemas.microsoft.com/office/drawing/2014/main" id="{55622428-A678-8C76-5710-1E9919CD73BC}"/>
              </a:ext>
            </a:extLst>
          </p:cNvPr>
          <p:cNvSpPr>
            <a:spLocks noGrp="1"/>
          </p:cNvSpPr>
          <p:nvPr>
            <p:ph type="body" idx="33" hasCustomPrompt="1"/>
          </p:nvPr>
        </p:nvSpPr>
        <p:spPr>
          <a:xfrm>
            <a:off x="4803895" y="2021670"/>
            <a:ext cx="3570583" cy="341525"/>
          </a:xfrm>
          <a:prstGeom prst="rect">
            <a:avLst/>
          </a:prstGeom>
          <a:solidFill>
            <a:schemeClr val="accent5">
              <a:lumMod val="20000"/>
              <a:lumOff val="80000"/>
            </a:schemeClr>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17" name="Text Placeholder 6">
            <a:extLst>
              <a:ext uri="{FF2B5EF4-FFF2-40B4-BE49-F238E27FC236}">
                <a16:creationId xmlns:a16="http://schemas.microsoft.com/office/drawing/2014/main" id="{BA1D9B82-09ED-CC2B-074A-1A1F0B9B339F}"/>
              </a:ext>
            </a:extLst>
          </p:cNvPr>
          <p:cNvSpPr>
            <a:spLocks noGrp="1"/>
          </p:cNvSpPr>
          <p:nvPr>
            <p:ph type="body" sz="quarter" idx="34" hasCustomPrompt="1"/>
          </p:nvPr>
        </p:nvSpPr>
        <p:spPr>
          <a:xfrm>
            <a:off x="4803896" y="2720111"/>
            <a:ext cx="3570583" cy="3157473"/>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18" name="Text Placeholder 2">
            <a:extLst>
              <a:ext uri="{FF2B5EF4-FFF2-40B4-BE49-F238E27FC236}">
                <a16:creationId xmlns:a16="http://schemas.microsoft.com/office/drawing/2014/main" id="{AFD1872F-EB27-29A9-ABBA-90E9C0F03397}"/>
              </a:ext>
            </a:extLst>
          </p:cNvPr>
          <p:cNvSpPr>
            <a:spLocks noGrp="1"/>
          </p:cNvSpPr>
          <p:nvPr>
            <p:ph type="body" idx="35" hasCustomPrompt="1"/>
          </p:nvPr>
        </p:nvSpPr>
        <p:spPr>
          <a:xfrm>
            <a:off x="4803895" y="2363195"/>
            <a:ext cx="3570583" cy="341525"/>
          </a:xfrm>
          <a:prstGeom prst="rect">
            <a:avLst/>
          </a:prstGeom>
          <a:solidFill>
            <a:schemeClr val="accent5">
              <a:lumMod val="20000"/>
              <a:lumOff val="80000"/>
            </a:schemeClr>
          </a:solidFill>
        </p:spPr>
        <p:txBody>
          <a:bodyPr vert="horz" lIns="0" tIns="0" rIns="0" bIns="0" rtlCol="0" anchor="ctr">
            <a:noAutofit/>
          </a:bodyPr>
          <a:lstStyle>
            <a:lvl1pPr>
              <a:defRPr lang="en-US" sz="1200" b="0" cap="none" baseline="0" dirty="0">
                <a:solidFill>
                  <a:schemeClr val="tx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9" name="Diamond 18">
            <a:extLst>
              <a:ext uri="{FF2B5EF4-FFF2-40B4-BE49-F238E27FC236}">
                <a16:creationId xmlns:a16="http://schemas.microsoft.com/office/drawing/2014/main" id="{25A6BE2A-2B99-4704-FD99-B643B7B81673}"/>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3084925391"/>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mparison x3 12pt">
    <p:bg>
      <p:bgPr>
        <a:solidFill>
          <a:srgbClr val="262626"/>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20502665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5" name="Text Placeholder 5">
            <a:extLst>
              <a:ext uri="{FF2B5EF4-FFF2-40B4-BE49-F238E27FC236}">
                <a16:creationId xmlns:a16="http://schemas.microsoft.com/office/drawing/2014/main" id="{9596A935-52B0-4E98-4966-5DC1C3C7EDB7}"/>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21223EAC-C959-B75C-380D-AC4646692864}"/>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5" name="Text Placeholder 5">
            <a:extLst>
              <a:ext uri="{FF2B5EF4-FFF2-40B4-BE49-F238E27FC236}">
                <a16:creationId xmlns:a16="http://schemas.microsoft.com/office/drawing/2014/main" id="{2D6EC530-C1F6-F28D-A626-FC23BADA1A01}"/>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7" name="Text Placeholder 2">
            <a:extLst>
              <a:ext uri="{FF2B5EF4-FFF2-40B4-BE49-F238E27FC236}">
                <a16:creationId xmlns:a16="http://schemas.microsoft.com/office/drawing/2014/main" id="{C7E20093-520C-B297-BD42-AE9034381F85}"/>
              </a:ext>
            </a:extLst>
          </p:cNvPr>
          <p:cNvSpPr>
            <a:spLocks noGrp="1"/>
          </p:cNvSpPr>
          <p:nvPr>
            <p:ph type="body" idx="14" hasCustomPrompt="1"/>
          </p:nvPr>
        </p:nvSpPr>
        <p:spPr>
          <a:xfrm>
            <a:off x="644350" y="2023185"/>
            <a:ext cx="3450571" cy="341525"/>
          </a:xfrm>
          <a:prstGeom prst="rect">
            <a:avLst/>
          </a:prstGeom>
          <a:solidFill>
            <a:schemeClr val="accent5">
              <a:lumMod val="20000"/>
              <a:lumOff val="8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8" name="Text Placeholder 6">
            <a:extLst>
              <a:ext uri="{FF2B5EF4-FFF2-40B4-BE49-F238E27FC236}">
                <a16:creationId xmlns:a16="http://schemas.microsoft.com/office/drawing/2014/main" id="{03171ABB-A3CA-FDB4-1634-D2B128851B5A}"/>
              </a:ext>
            </a:extLst>
          </p:cNvPr>
          <p:cNvSpPr>
            <a:spLocks noGrp="1"/>
          </p:cNvSpPr>
          <p:nvPr>
            <p:ph type="body" sz="quarter" idx="18" hasCustomPrompt="1"/>
          </p:nvPr>
        </p:nvSpPr>
        <p:spPr>
          <a:xfrm>
            <a:off x="644352" y="2721627"/>
            <a:ext cx="3450571" cy="3136152"/>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9" name="Text Placeholder 2">
            <a:extLst>
              <a:ext uri="{FF2B5EF4-FFF2-40B4-BE49-F238E27FC236}">
                <a16:creationId xmlns:a16="http://schemas.microsoft.com/office/drawing/2014/main" id="{E79FA17A-5E1B-FE92-7DE8-8A77AC881CFB}"/>
              </a:ext>
            </a:extLst>
          </p:cNvPr>
          <p:cNvSpPr>
            <a:spLocks noGrp="1"/>
          </p:cNvSpPr>
          <p:nvPr>
            <p:ph type="body" idx="20" hasCustomPrompt="1"/>
          </p:nvPr>
        </p:nvSpPr>
        <p:spPr>
          <a:xfrm>
            <a:off x="644350" y="2364710"/>
            <a:ext cx="3450571" cy="341525"/>
          </a:xfrm>
          <a:prstGeom prst="rect">
            <a:avLst/>
          </a:prstGeom>
          <a:solidFill>
            <a:schemeClr val="accent5">
              <a:lumMod val="20000"/>
              <a:lumOff val="80000"/>
            </a:schemeClr>
          </a:solidFill>
          <a:ln>
            <a:noFill/>
          </a:ln>
        </p:spPr>
        <p:txBody>
          <a:bodyPr vert="horz" lIns="0" tIns="0" rIns="0" bIns="0" rtlCol="0" anchor="ctr">
            <a:noAutofit/>
          </a:bodyPr>
          <a:lstStyle>
            <a:lvl1pPr>
              <a:defRPr lang="en-US" sz="1200" b="0" cap="none" baseline="0" dirty="0">
                <a:solidFill>
                  <a:schemeClr val="tx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0" name="Text Placeholder 2">
            <a:extLst>
              <a:ext uri="{FF2B5EF4-FFF2-40B4-BE49-F238E27FC236}">
                <a16:creationId xmlns:a16="http://schemas.microsoft.com/office/drawing/2014/main" id="{4EBE85BB-BE93-F17C-CD55-67830E041CF3}"/>
              </a:ext>
            </a:extLst>
          </p:cNvPr>
          <p:cNvSpPr>
            <a:spLocks noGrp="1"/>
          </p:cNvSpPr>
          <p:nvPr>
            <p:ph type="body" idx="28" hasCustomPrompt="1"/>
          </p:nvPr>
        </p:nvSpPr>
        <p:spPr>
          <a:xfrm>
            <a:off x="4361436" y="2018464"/>
            <a:ext cx="3450571" cy="341525"/>
          </a:xfrm>
          <a:prstGeom prst="rect">
            <a:avLst/>
          </a:prstGeom>
          <a:solidFill>
            <a:schemeClr val="accent5">
              <a:lumMod val="20000"/>
              <a:lumOff val="8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11" name="Text Placeholder 6">
            <a:extLst>
              <a:ext uri="{FF2B5EF4-FFF2-40B4-BE49-F238E27FC236}">
                <a16:creationId xmlns:a16="http://schemas.microsoft.com/office/drawing/2014/main" id="{A2EDA075-905D-34AA-0B9B-6C5E9DDE590A}"/>
              </a:ext>
            </a:extLst>
          </p:cNvPr>
          <p:cNvSpPr>
            <a:spLocks noGrp="1"/>
          </p:cNvSpPr>
          <p:nvPr>
            <p:ph type="body" sz="quarter" idx="29" hasCustomPrompt="1"/>
          </p:nvPr>
        </p:nvSpPr>
        <p:spPr>
          <a:xfrm>
            <a:off x="4361438" y="2716906"/>
            <a:ext cx="3450571" cy="3136152"/>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14" name="Text Placeholder 2">
            <a:extLst>
              <a:ext uri="{FF2B5EF4-FFF2-40B4-BE49-F238E27FC236}">
                <a16:creationId xmlns:a16="http://schemas.microsoft.com/office/drawing/2014/main" id="{76B308F3-5EEE-D928-AECB-F21A7DB1FD69}"/>
              </a:ext>
            </a:extLst>
          </p:cNvPr>
          <p:cNvSpPr>
            <a:spLocks noGrp="1"/>
          </p:cNvSpPr>
          <p:nvPr>
            <p:ph type="body" idx="30" hasCustomPrompt="1"/>
          </p:nvPr>
        </p:nvSpPr>
        <p:spPr>
          <a:xfrm>
            <a:off x="4361436" y="2359989"/>
            <a:ext cx="3450571" cy="341525"/>
          </a:xfrm>
          <a:prstGeom prst="rect">
            <a:avLst/>
          </a:prstGeom>
          <a:solidFill>
            <a:schemeClr val="accent5">
              <a:lumMod val="20000"/>
              <a:lumOff val="80000"/>
            </a:schemeClr>
          </a:solidFill>
          <a:ln>
            <a:noFill/>
          </a:ln>
        </p:spPr>
        <p:txBody>
          <a:bodyPr vert="horz" lIns="0" tIns="0" rIns="0" bIns="0" rtlCol="0" anchor="ctr">
            <a:noAutofit/>
          </a:bodyPr>
          <a:lstStyle>
            <a:lvl1pPr>
              <a:defRPr lang="en-US" sz="1200" b="0" cap="none" baseline="0" dirty="0">
                <a:solidFill>
                  <a:schemeClr val="tx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6" name="Text Placeholder 2">
            <a:extLst>
              <a:ext uri="{FF2B5EF4-FFF2-40B4-BE49-F238E27FC236}">
                <a16:creationId xmlns:a16="http://schemas.microsoft.com/office/drawing/2014/main" id="{284CFA03-0DF4-680A-EAA1-96AD23DAD6DE}"/>
              </a:ext>
            </a:extLst>
          </p:cNvPr>
          <p:cNvSpPr>
            <a:spLocks noGrp="1"/>
          </p:cNvSpPr>
          <p:nvPr>
            <p:ph type="body" idx="31" hasCustomPrompt="1"/>
          </p:nvPr>
        </p:nvSpPr>
        <p:spPr>
          <a:xfrm>
            <a:off x="8078524" y="2023185"/>
            <a:ext cx="3450571" cy="341525"/>
          </a:xfrm>
          <a:prstGeom prst="rect">
            <a:avLst/>
          </a:prstGeom>
          <a:solidFill>
            <a:schemeClr val="accent5">
              <a:lumMod val="20000"/>
              <a:lumOff val="8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17" name="Text Placeholder 6">
            <a:extLst>
              <a:ext uri="{FF2B5EF4-FFF2-40B4-BE49-F238E27FC236}">
                <a16:creationId xmlns:a16="http://schemas.microsoft.com/office/drawing/2014/main" id="{A7EE19E5-B60B-077B-092A-8F6E62E26267}"/>
              </a:ext>
            </a:extLst>
          </p:cNvPr>
          <p:cNvSpPr>
            <a:spLocks noGrp="1"/>
          </p:cNvSpPr>
          <p:nvPr>
            <p:ph type="body" sz="quarter" idx="32" hasCustomPrompt="1"/>
          </p:nvPr>
        </p:nvSpPr>
        <p:spPr>
          <a:xfrm>
            <a:off x="8078526" y="2721627"/>
            <a:ext cx="3450571" cy="3136152"/>
          </a:xfrm>
          <a:prstGeom prst="rect">
            <a:avLst/>
          </a:prstGeom>
          <a:solidFill>
            <a:schemeClr val="tx1"/>
          </a:solidFill>
        </p:spPr>
        <p:txBody>
          <a:bodyPr vert="horz" lIns="45720" tIns="91440" rIns="45720" bIns="45720" rtlCol="0" anchor="t">
            <a:normAutofit/>
          </a:bodyPr>
          <a:lstStyle>
            <a:lvl1pPr>
              <a:defRPr lang="en-US" sz="1200" b="0" dirty="0">
                <a:solidFill>
                  <a:schemeClr val="bg1"/>
                </a:solidFill>
                <a:latin typeface="Avenir Next LT Pro" panose="020B0504020202020204" pitchFamily="34" charset="0"/>
                <a:sym typeface="Avenir Next LT Pro" panose="020B0504020202020204" pitchFamily="34" charset="0"/>
              </a:defRPr>
            </a:lvl1pPr>
            <a:lvl2pPr>
              <a:defRPr lang="en-US" sz="1200" dirty="0">
                <a:solidFill>
                  <a:schemeClr val="bg1"/>
                </a:solidFill>
                <a:latin typeface="Avenir Next LT Pro" panose="020B0504020202020204" pitchFamily="34" charset="0"/>
                <a:sym typeface="Avenir Next LT Pro" panose="020B0504020202020204" pitchFamily="34" charset="0"/>
              </a:defRPr>
            </a:lvl2pPr>
            <a:lvl3pPr>
              <a:defRPr lang="en-US" sz="1200" dirty="0">
                <a:solidFill>
                  <a:schemeClr val="bg1"/>
                </a:solidFill>
                <a:latin typeface="Avenir Next LT Pro" panose="020B0504020202020204" pitchFamily="34" charset="0"/>
                <a:sym typeface="Avenir Next LT Pro" panose="020B0504020202020204" pitchFamily="34" charset="0"/>
              </a:defRPr>
            </a:lvl3pPr>
            <a:lvl4pPr>
              <a:defRPr lang="en-US" sz="1200" dirty="0">
                <a:solidFill>
                  <a:schemeClr val="bg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18" name="Text Placeholder 2">
            <a:extLst>
              <a:ext uri="{FF2B5EF4-FFF2-40B4-BE49-F238E27FC236}">
                <a16:creationId xmlns:a16="http://schemas.microsoft.com/office/drawing/2014/main" id="{B49E80EE-BD9B-3E0A-89B4-269FCC6E624C}"/>
              </a:ext>
            </a:extLst>
          </p:cNvPr>
          <p:cNvSpPr>
            <a:spLocks noGrp="1"/>
          </p:cNvSpPr>
          <p:nvPr>
            <p:ph type="body" idx="33" hasCustomPrompt="1"/>
          </p:nvPr>
        </p:nvSpPr>
        <p:spPr>
          <a:xfrm>
            <a:off x="8078524" y="2364710"/>
            <a:ext cx="3450571" cy="341525"/>
          </a:xfrm>
          <a:prstGeom prst="rect">
            <a:avLst/>
          </a:prstGeom>
          <a:solidFill>
            <a:schemeClr val="accent5">
              <a:lumMod val="20000"/>
              <a:lumOff val="80000"/>
            </a:schemeClr>
          </a:solidFill>
          <a:ln>
            <a:noFill/>
          </a:ln>
        </p:spPr>
        <p:txBody>
          <a:bodyPr vert="horz" lIns="0" tIns="0" rIns="0" bIns="0" rtlCol="0" anchor="ctr">
            <a:noAutofit/>
          </a:bodyPr>
          <a:lstStyle>
            <a:lvl1pPr>
              <a:defRPr lang="en-US" sz="1200" b="0" cap="none" baseline="0" dirty="0">
                <a:solidFill>
                  <a:schemeClr val="tx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9" name="Diamond 18">
            <a:extLst>
              <a:ext uri="{FF2B5EF4-FFF2-40B4-BE49-F238E27FC236}">
                <a16:creationId xmlns:a16="http://schemas.microsoft.com/office/drawing/2014/main" id="{E1EE91BD-A793-9A4B-56A7-9526CA8399E4}"/>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2251950110"/>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79806E44-34E8-ACD2-BA68-D2F069FB1DE4}"/>
              </a:ext>
            </a:extLst>
          </p:cNvPr>
          <p:cNvGraphicFramePr>
            <a:graphicFrameLocks noChangeAspect="1"/>
          </p:cNvGraphicFramePr>
          <p:nvPr userDrawn="1">
            <p:custDataLst>
              <p:tags r:id="rId1"/>
            </p:custDataLst>
            <p:extLst>
              <p:ext uri="{D42A27DB-BD31-4B8C-83A1-F6EECF244321}">
                <p14:modId xmlns:p14="http://schemas.microsoft.com/office/powerpoint/2010/main" val="11154867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think-cell data - do not delete" hidden="1">
                        <a:extLst>
                          <a:ext uri="{FF2B5EF4-FFF2-40B4-BE49-F238E27FC236}">
                            <a16:creationId xmlns:a16="http://schemas.microsoft.com/office/drawing/2014/main" id="{79806E44-34E8-ACD2-BA68-D2F069FB1DE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21">
            <a:extLst>
              <a:ext uri="{FF2B5EF4-FFF2-40B4-BE49-F238E27FC236}">
                <a16:creationId xmlns:a16="http://schemas.microsoft.com/office/drawing/2014/main" id="{939D3615-2F08-FF82-A5DF-FC64537E8CA4}"/>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5" name="Text Placeholder 5">
            <a:extLst>
              <a:ext uri="{FF2B5EF4-FFF2-40B4-BE49-F238E27FC236}">
                <a16:creationId xmlns:a16="http://schemas.microsoft.com/office/drawing/2014/main" id="{6B99CBD3-14CE-B44B-0F9F-1BD30E13A94C}"/>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6" name="Arrow: Pentagon 5">
            <a:extLst>
              <a:ext uri="{FF2B5EF4-FFF2-40B4-BE49-F238E27FC236}">
                <a16:creationId xmlns:a16="http://schemas.microsoft.com/office/drawing/2014/main" id="{85E8878C-208D-F109-762B-6C958D5F5BC5}"/>
              </a:ext>
            </a:extLst>
          </p:cNvPr>
          <p:cNvSpPr/>
          <p:nvPr userDrawn="1"/>
        </p:nvSpPr>
        <p:spPr>
          <a:xfrm>
            <a:off x="644350" y="2115334"/>
            <a:ext cx="2981739" cy="811033"/>
          </a:xfrm>
          <a:prstGeom prst="homePlate">
            <a:avLst>
              <a:gd name="adj" fmla="val 35714"/>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accent6">
                    <a:lumMod val="25000"/>
                  </a:schemeClr>
                </a:solidFill>
                <a:effectLst/>
                <a:uLnTx/>
                <a:uFillTx/>
                <a:latin typeface="Avenir Next LT Pro" panose="020B0504020202020204" pitchFamily="34" charset="0"/>
                <a:ea typeface="+mn-ea"/>
                <a:cs typeface="+mn-cs"/>
                <a:sym typeface="Avenir Next LT Pro" panose="020B0504020202020204" pitchFamily="34" charset="0"/>
              </a:rPr>
              <a:t>Avenir 14pt</a:t>
            </a:r>
          </a:p>
        </p:txBody>
      </p:sp>
      <p:sp>
        <p:nvSpPr>
          <p:cNvPr id="7" name="Arrow: Chevron 6">
            <a:extLst>
              <a:ext uri="{FF2B5EF4-FFF2-40B4-BE49-F238E27FC236}">
                <a16:creationId xmlns:a16="http://schemas.microsoft.com/office/drawing/2014/main" id="{70F5D86D-7CE9-DE62-9138-C369A2EEE8C2}"/>
              </a:ext>
            </a:extLst>
          </p:cNvPr>
          <p:cNvSpPr/>
          <p:nvPr userDrawn="1"/>
        </p:nvSpPr>
        <p:spPr>
          <a:xfrm>
            <a:off x="3408755" y="2115334"/>
            <a:ext cx="2759101" cy="811033"/>
          </a:xfrm>
          <a:prstGeom prst="chevron">
            <a:avLst>
              <a:gd name="adj" fmla="val 36555"/>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accent6">
                    <a:lumMod val="25000"/>
                  </a:schemeClr>
                </a:solidFill>
                <a:effectLst/>
                <a:uLnTx/>
                <a:uFillTx/>
                <a:latin typeface="Avenir Next LT Pro" panose="020B0504020202020204" pitchFamily="34" charset="0"/>
                <a:ea typeface="+mn-ea"/>
                <a:cs typeface="+mn-cs"/>
                <a:sym typeface="Avenir Next LT Pro" panose="020B0504020202020204" pitchFamily="34" charset="0"/>
              </a:rPr>
              <a:t>Avenir 14pt</a:t>
            </a:r>
          </a:p>
        </p:txBody>
      </p:sp>
      <p:sp>
        <p:nvSpPr>
          <p:cNvPr id="8" name="Arrow: Chevron 7">
            <a:extLst>
              <a:ext uri="{FF2B5EF4-FFF2-40B4-BE49-F238E27FC236}">
                <a16:creationId xmlns:a16="http://schemas.microsoft.com/office/drawing/2014/main" id="{606A5475-6822-626C-1292-EA34ABECD507}"/>
              </a:ext>
            </a:extLst>
          </p:cNvPr>
          <p:cNvSpPr/>
          <p:nvPr userDrawn="1"/>
        </p:nvSpPr>
        <p:spPr>
          <a:xfrm>
            <a:off x="5950522" y="2115334"/>
            <a:ext cx="2759101" cy="811033"/>
          </a:xfrm>
          <a:prstGeom prst="chevron">
            <a:avLst>
              <a:gd name="adj" fmla="val 36555"/>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accent6">
                    <a:lumMod val="25000"/>
                  </a:schemeClr>
                </a:solidFill>
                <a:effectLst/>
                <a:uLnTx/>
                <a:uFillTx/>
                <a:latin typeface="Avenir Next LT Pro" panose="020B0504020202020204" pitchFamily="34" charset="0"/>
                <a:ea typeface="+mn-ea"/>
                <a:cs typeface="+mn-cs"/>
                <a:sym typeface="Avenir Next LT Pro" panose="020B0504020202020204" pitchFamily="34" charset="0"/>
              </a:rPr>
              <a:t>Avenir 14pt</a:t>
            </a:r>
          </a:p>
        </p:txBody>
      </p:sp>
      <p:sp>
        <p:nvSpPr>
          <p:cNvPr id="9" name="Arrow: Chevron 8">
            <a:extLst>
              <a:ext uri="{FF2B5EF4-FFF2-40B4-BE49-F238E27FC236}">
                <a16:creationId xmlns:a16="http://schemas.microsoft.com/office/drawing/2014/main" id="{D1ADD3A0-DD18-D557-A778-1CC2DBAA7F04}"/>
              </a:ext>
            </a:extLst>
          </p:cNvPr>
          <p:cNvSpPr/>
          <p:nvPr userDrawn="1"/>
        </p:nvSpPr>
        <p:spPr>
          <a:xfrm>
            <a:off x="8492288" y="2115334"/>
            <a:ext cx="2759101" cy="811033"/>
          </a:xfrm>
          <a:prstGeom prst="chevron">
            <a:avLst>
              <a:gd name="adj" fmla="val 36555"/>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chemeClr val="accent6">
                    <a:lumMod val="25000"/>
                  </a:schemeClr>
                </a:solidFill>
                <a:effectLst/>
                <a:uLnTx/>
                <a:uFillTx/>
                <a:latin typeface="Avenir Next LT Pro" panose="020B0504020202020204" pitchFamily="34" charset="0"/>
                <a:ea typeface="+mn-ea"/>
                <a:cs typeface="+mn-cs"/>
                <a:sym typeface="Avenir Next LT Pro" panose="020B0504020202020204" pitchFamily="34" charset="0"/>
              </a:rPr>
              <a:t>Avenir 14pt</a:t>
            </a:r>
          </a:p>
        </p:txBody>
      </p:sp>
      <p:sp>
        <p:nvSpPr>
          <p:cNvPr id="10" name="Text Placeholder 2">
            <a:extLst>
              <a:ext uri="{FF2B5EF4-FFF2-40B4-BE49-F238E27FC236}">
                <a16:creationId xmlns:a16="http://schemas.microsoft.com/office/drawing/2014/main" id="{8131146C-5995-F6C9-4E7E-15716C9B9B82}"/>
              </a:ext>
            </a:extLst>
          </p:cNvPr>
          <p:cNvSpPr txBox="1">
            <a:spLocks/>
          </p:cNvSpPr>
          <p:nvPr userDrawn="1"/>
        </p:nvSpPr>
        <p:spPr>
          <a:xfrm>
            <a:off x="644350" y="3036969"/>
            <a:ext cx="2655735" cy="2759819"/>
          </a:xfrm>
          <a:prstGeom prst="rect">
            <a:avLst/>
          </a:prstGeom>
          <a:no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11" name="Text Placeholder 2">
            <a:extLst>
              <a:ext uri="{FF2B5EF4-FFF2-40B4-BE49-F238E27FC236}">
                <a16:creationId xmlns:a16="http://schemas.microsoft.com/office/drawing/2014/main" id="{0AC48B8C-C863-289B-248A-DFF6F2569623}"/>
              </a:ext>
            </a:extLst>
          </p:cNvPr>
          <p:cNvSpPr txBox="1">
            <a:spLocks/>
          </p:cNvSpPr>
          <p:nvPr userDrawn="1"/>
        </p:nvSpPr>
        <p:spPr>
          <a:xfrm>
            <a:off x="3468388" y="3036969"/>
            <a:ext cx="2384065" cy="2759819"/>
          </a:xfrm>
          <a:prstGeom prst="rect">
            <a:avLst/>
          </a:prstGeom>
          <a:no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12" name="Text Placeholder 2">
            <a:extLst>
              <a:ext uri="{FF2B5EF4-FFF2-40B4-BE49-F238E27FC236}">
                <a16:creationId xmlns:a16="http://schemas.microsoft.com/office/drawing/2014/main" id="{1F2DA41E-B6C2-65E0-8DD4-68893B4096B6}"/>
              </a:ext>
            </a:extLst>
          </p:cNvPr>
          <p:cNvSpPr txBox="1">
            <a:spLocks/>
          </p:cNvSpPr>
          <p:nvPr userDrawn="1"/>
        </p:nvSpPr>
        <p:spPr>
          <a:xfrm>
            <a:off x="6020756" y="3036969"/>
            <a:ext cx="2384065" cy="2759819"/>
          </a:xfrm>
          <a:prstGeom prst="rect">
            <a:avLst/>
          </a:prstGeom>
          <a:no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13" name="Text Placeholder 2">
            <a:extLst>
              <a:ext uri="{FF2B5EF4-FFF2-40B4-BE49-F238E27FC236}">
                <a16:creationId xmlns:a16="http://schemas.microsoft.com/office/drawing/2014/main" id="{C5E278B4-5F26-9779-FEC4-43E0EDC8FDA9}"/>
              </a:ext>
            </a:extLst>
          </p:cNvPr>
          <p:cNvSpPr txBox="1">
            <a:spLocks/>
          </p:cNvSpPr>
          <p:nvPr userDrawn="1"/>
        </p:nvSpPr>
        <p:spPr>
          <a:xfrm>
            <a:off x="8573124" y="3036969"/>
            <a:ext cx="2384065" cy="2759819"/>
          </a:xfrm>
          <a:prstGeom prst="rect">
            <a:avLst/>
          </a:prstGeom>
          <a:no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chemeClr val="bg1"/>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15" name="Text Placeholder 5">
            <a:extLst>
              <a:ext uri="{FF2B5EF4-FFF2-40B4-BE49-F238E27FC236}">
                <a16:creationId xmlns:a16="http://schemas.microsoft.com/office/drawing/2014/main" id="{D0324A53-40F0-B369-70B3-62CD3B4CC6FB}"/>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16" name="Diamond 15">
            <a:extLst>
              <a:ext uri="{FF2B5EF4-FFF2-40B4-BE49-F238E27FC236}">
                <a16:creationId xmlns:a16="http://schemas.microsoft.com/office/drawing/2014/main" id="{3C0DFFDA-06A6-8221-0EB5-273ABB9CC339}"/>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24460220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am">
    <p:bg>
      <p:bgPr>
        <a:solidFill>
          <a:srgbClr val="262626"/>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extLst>
              <p:ext uri="{D42A27DB-BD31-4B8C-83A1-F6EECF244321}">
                <p14:modId xmlns:p14="http://schemas.microsoft.com/office/powerpoint/2010/main" val="22622240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11">
            <a:extLst>
              <a:ext uri="{FF2B5EF4-FFF2-40B4-BE49-F238E27FC236}">
                <a16:creationId xmlns:a16="http://schemas.microsoft.com/office/drawing/2014/main" id="{A1B000DB-E4F0-DEAD-FA45-A418E66E3380}"/>
              </a:ext>
            </a:extLst>
          </p:cNvPr>
          <p:cNvSpPr>
            <a:spLocks noGrp="1"/>
          </p:cNvSpPr>
          <p:nvPr>
            <p:ph type="pic" sz="quarter" idx="13"/>
          </p:nvPr>
        </p:nvSpPr>
        <p:spPr>
          <a:xfrm>
            <a:off x="1301828" y="2123813"/>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0" name="Picture Placeholder 11">
            <a:extLst>
              <a:ext uri="{FF2B5EF4-FFF2-40B4-BE49-F238E27FC236}">
                <a16:creationId xmlns:a16="http://schemas.microsoft.com/office/drawing/2014/main" id="{FA2E9889-8701-66B9-8D8F-6791F44681C1}"/>
              </a:ext>
            </a:extLst>
          </p:cNvPr>
          <p:cNvSpPr>
            <a:spLocks noGrp="1"/>
          </p:cNvSpPr>
          <p:nvPr>
            <p:ph type="pic" sz="quarter" idx="14"/>
          </p:nvPr>
        </p:nvSpPr>
        <p:spPr>
          <a:xfrm>
            <a:off x="3961413" y="2123813"/>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1" name="Picture Placeholder 11">
            <a:extLst>
              <a:ext uri="{FF2B5EF4-FFF2-40B4-BE49-F238E27FC236}">
                <a16:creationId xmlns:a16="http://schemas.microsoft.com/office/drawing/2014/main" id="{95B76C5D-52A6-E532-D92C-EF815688CDE2}"/>
              </a:ext>
            </a:extLst>
          </p:cNvPr>
          <p:cNvSpPr>
            <a:spLocks noGrp="1"/>
          </p:cNvSpPr>
          <p:nvPr>
            <p:ph type="pic" sz="quarter" idx="15"/>
          </p:nvPr>
        </p:nvSpPr>
        <p:spPr>
          <a:xfrm>
            <a:off x="6620998" y="2123813"/>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2" name="Picture Placeholder 11">
            <a:extLst>
              <a:ext uri="{FF2B5EF4-FFF2-40B4-BE49-F238E27FC236}">
                <a16:creationId xmlns:a16="http://schemas.microsoft.com/office/drawing/2014/main" id="{C60FBCDE-C2A2-353D-4B35-0AFFD31CAC27}"/>
              </a:ext>
            </a:extLst>
          </p:cNvPr>
          <p:cNvSpPr>
            <a:spLocks noGrp="1"/>
          </p:cNvSpPr>
          <p:nvPr>
            <p:ph type="pic" sz="quarter" idx="16"/>
          </p:nvPr>
        </p:nvSpPr>
        <p:spPr>
          <a:xfrm>
            <a:off x="9280584" y="2123813"/>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28" name="Text Placeholder 20">
            <a:extLst>
              <a:ext uri="{FF2B5EF4-FFF2-40B4-BE49-F238E27FC236}">
                <a16:creationId xmlns:a16="http://schemas.microsoft.com/office/drawing/2014/main" id="{0A071DCE-FD88-CDFE-ACD4-A4C27439F225}"/>
              </a:ext>
            </a:extLst>
          </p:cNvPr>
          <p:cNvSpPr>
            <a:spLocks noGrp="1"/>
          </p:cNvSpPr>
          <p:nvPr>
            <p:ph type="body" sz="quarter" idx="26" hasCustomPrompt="1"/>
          </p:nvPr>
        </p:nvSpPr>
        <p:spPr>
          <a:xfrm>
            <a:off x="1083194" y="4827350"/>
            <a:ext cx="2161750" cy="432687"/>
          </a:xfrm>
          <a:prstGeom prst="rect">
            <a:avLst/>
          </a:prstGeom>
        </p:spPr>
        <p:txBody>
          <a:bodyPr/>
          <a:lstStyle>
            <a:lvl1pPr algn="ctr" rtl="0">
              <a:defRPr baseline="0">
                <a:latin typeface="Avenir Next LT Pro" panose="020B0504020202020204" pitchFamily="34" charset="0"/>
                <a:sym typeface="Avenir Next LT Pro" panose="020B0504020202020204" pitchFamily="34" charset="0"/>
              </a:defRPr>
            </a:lvl1pPr>
          </a:lstStyle>
          <a:p>
            <a:pPr lvl="0"/>
            <a:r>
              <a:rPr lang="en-US"/>
              <a:t>Function</a:t>
            </a:r>
          </a:p>
        </p:txBody>
      </p:sp>
      <p:sp>
        <p:nvSpPr>
          <p:cNvPr id="5" name="Text Placeholder 5">
            <a:extLst>
              <a:ext uri="{FF2B5EF4-FFF2-40B4-BE49-F238E27FC236}">
                <a16:creationId xmlns:a16="http://schemas.microsoft.com/office/drawing/2014/main" id="{07048A52-C1FE-4AC3-3229-A66FF2D0CA54}"/>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2" name="Text Placeholder 20">
            <a:extLst>
              <a:ext uri="{FF2B5EF4-FFF2-40B4-BE49-F238E27FC236}">
                <a16:creationId xmlns:a16="http://schemas.microsoft.com/office/drawing/2014/main" id="{108ED6A7-D2D3-4996-79AF-1F94A2B21E91}"/>
              </a:ext>
            </a:extLst>
          </p:cNvPr>
          <p:cNvSpPr>
            <a:spLocks noGrp="1"/>
          </p:cNvSpPr>
          <p:nvPr>
            <p:ph type="body" sz="quarter" idx="22" hasCustomPrompt="1"/>
          </p:nvPr>
        </p:nvSpPr>
        <p:spPr>
          <a:xfrm>
            <a:off x="1083194" y="4118674"/>
            <a:ext cx="2161750" cy="432687"/>
          </a:xfrm>
          <a:prstGeom prst="rect">
            <a:avLst/>
          </a:prstGeom>
        </p:spPr>
        <p:txBody>
          <a:bodyPr>
            <a:noAutofit/>
          </a:bodyPr>
          <a:lstStyle>
            <a:lvl1pPr algn="ctr" rtl="0">
              <a:defRPr sz="1600" b="1" baseline="0">
                <a:solidFill>
                  <a:schemeClr val="bg1"/>
                </a:solidFill>
                <a:latin typeface="Avenir Next LT Pro" panose="020B0504020202020204" pitchFamily="34" charset="0"/>
                <a:sym typeface="Avenir Next LT Pro" panose="020B0504020202020204" pitchFamily="34" charset="0"/>
              </a:defRPr>
            </a:lvl1pPr>
          </a:lstStyle>
          <a:p>
            <a:pPr lvl="0"/>
            <a:r>
              <a:rPr lang="en-US"/>
              <a:t>Avenir, 16pt</a:t>
            </a:r>
          </a:p>
        </p:txBody>
      </p:sp>
      <p:sp>
        <p:nvSpPr>
          <p:cNvPr id="15" name="Title 21">
            <a:extLst>
              <a:ext uri="{FF2B5EF4-FFF2-40B4-BE49-F238E27FC236}">
                <a16:creationId xmlns:a16="http://schemas.microsoft.com/office/drawing/2014/main" id="{8B730DF4-FE79-EA30-A408-EE0D4289EB2C}"/>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6" name="Text Placeholder 5">
            <a:extLst>
              <a:ext uri="{FF2B5EF4-FFF2-40B4-BE49-F238E27FC236}">
                <a16:creationId xmlns:a16="http://schemas.microsoft.com/office/drawing/2014/main" id="{48B9B62B-C47E-4224-ECF8-14C41DBF1E0F}"/>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bg1"/>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17" name="Text Placeholder 20">
            <a:extLst>
              <a:ext uri="{FF2B5EF4-FFF2-40B4-BE49-F238E27FC236}">
                <a16:creationId xmlns:a16="http://schemas.microsoft.com/office/drawing/2014/main" id="{904CFBFA-9A53-C349-2067-58F355758091}"/>
              </a:ext>
            </a:extLst>
          </p:cNvPr>
          <p:cNvSpPr>
            <a:spLocks noGrp="1"/>
          </p:cNvSpPr>
          <p:nvPr>
            <p:ph type="body" sz="quarter" idx="27" hasCustomPrompt="1"/>
          </p:nvPr>
        </p:nvSpPr>
        <p:spPr>
          <a:xfrm>
            <a:off x="9062062" y="4827350"/>
            <a:ext cx="2161750" cy="432687"/>
          </a:xfrm>
          <a:prstGeom prst="rect">
            <a:avLst/>
          </a:prstGeom>
        </p:spPr>
        <p:txBody>
          <a:bodyPr/>
          <a:lstStyle>
            <a:lvl1pPr algn="ctr" rtl="0">
              <a:defRPr baseline="0">
                <a:latin typeface="Avenir Next LT Pro" panose="020B0504020202020204" pitchFamily="34" charset="0"/>
                <a:sym typeface="Avenir Next LT Pro" panose="020B0504020202020204" pitchFamily="34" charset="0"/>
              </a:defRPr>
            </a:lvl1pPr>
          </a:lstStyle>
          <a:p>
            <a:pPr lvl="0"/>
            <a:r>
              <a:rPr lang="en-US"/>
              <a:t>Function</a:t>
            </a:r>
          </a:p>
        </p:txBody>
      </p:sp>
      <p:sp>
        <p:nvSpPr>
          <p:cNvPr id="18" name="Text Placeholder 20">
            <a:extLst>
              <a:ext uri="{FF2B5EF4-FFF2-40B4-BE49-F238E27FC236}">
                <a16:creationId xmlns:a16="http://schemas.microsoft.com/office/drawing/2014/main" id="{BAC12815-133D-696A-A415-A1ABBAAA4A7A}"/>
              </a:ext>
            </a:extLst>
          </p:cNvPr>
          <p:cNvSpPr>
            <a:spLocks noGrp="1"/>
          </p:cNvSpPr>
          <p:nvPr>
            <p:ph type="body" sz="quarter" idx="28" hasCustomPrompt="1"/>
          </p:nvPr>
        </p:nvSpPr>
        <p:spPr>
          <a:xfrm>
            <a:off x="9062062" y="4118674"/>
            <a:ext cx="2161750" cy="432687"/>
          </a:xfrm>
          <a:prstGeom prst="rect">
            <a:avLst/>
          </a:prstGeom>
        </p:spPr>
        <p:txBody>
          <a:bodyPr>
            <a:noAutofit/>
          </a:bodyPr>
          <a:lstStyle>
            <a:lvl1pPr algn="ctr" rtl="0">
              <a:defRPr sz="1600" b="1" baseline="0">
                <a:solidFill>
                  <a:schemeClr val="bg1"/>
                </a:solidFill>
                <a:latin typeface="Avenir Next LT Pro" panose="020B0504020202020204" pitchFamily="34" charset="0"/>
                <a:sym typeface="Avenir Next LT Pro" panose="020B0504020202020204" pitchFamily="34" charset="0"/>
              </a:defRPr>
            </a:lvl1pPr>
          </a:lstStyle>
          <a:p>
            <a:pPr lvl="0"/>
            <a:r>
              <a:rPr lang="en-US"/>
              <a:t>Avenir, 16pt</a:t>
            </a:r>
          </a:p>
        </p:txBody>
      </p:sp>
      <p:sp>
        <p:nvSpPr>
          <p:cNvPr id="19" name="Text Placeholder 20">
            <a:extLst>
              <a:ext uri="{FF2B5EF4-FFF2-40B4-BE49-F238E27FC236}">
                <a16:creationId xmlns:a16="http://schemas.microsoft.com/office/drawing/2014/main" id="{16441B0E-CB02-51FF-84B1-096E221A5F97}"/>
              </a:ext>
            </a:extLst>
          </p:cNvPr>
          <p:cNvSpPr>
            <a:spLocks noGrp="1"/>
          </p:cNvSpPr>
          <p:nvPr>
            <p:ph type="body" sz="quarter" idx="29" hasCustomPrompt="1"/>
          </p:nvPr>
        </p:nvSpPr>
        <p:spPr>
          <a:xfrm>
            <a:off x="6402440" y="4827350"/>
            <a:ext cx="2161750" cy="432687"/>
          </a:xfrm>
          <a:prstGeom prst="rect">
            <a:avLst/>
          </a:prstGeom>
        </p:spPr>
        <p:txBody>
          <a:bodyPr/>
          <a:lstStyle>
            <a:lvl1pPr algn="ctr" rtl="0">
              <a:defRPr baseline="0">
                <a:latin typeface="Avenir Next LT Pro" panose="020B0504020202020204" pitchFamily="34" charset="0"/>
                <a:sym typeface="Avenir Next LT Pro" panose="020B0504020202020204" pitchFamily="34" charset="0"/>
              </a:defRPr>
            </a:lvl1pPr>
          </a:lstStyle>
          <a:p>
            <a:pPr lvl="0"/>
            <a:r>
              <a:rPr lang="en-US"/>
              <a:t>Function</a:t>
            </a:r>
          </a:p>
        </p:txBody>
      </p:sp>
      <p:sp>
        <p:nvSpPr>
          <p:cNvPr id="20" name="Text Placeholder 20">
            <a:extLst>
              <a:ext uri="{FF2B5EF4-FFF2-40B4-BE49-F238E27FC236}">
                <a16:creationId xmlns:a16="http://schemas.microsoft.com/office/drawing/2014/main" id="{B56B4894-279A-7885-0272-417A6DEC6C83}"/>
              </a:ext>
            </a:extLst>
          </p:cNvPr>
          <p:cNvSpPr>
            <a:spLocks noGrp="1"/>
          </p:cNvSpPr>
          <p:nvPr>
            <p:ph type="body" sz="quarter" idx="30" hasCustomPrompt="1"/>
          </p:nvPr>
        </p:nvSpPr>
        <p:spPr>
          <a:xfrm>
            <a:off x="6402440" y="4118674"/>
            <a:ext cx="2161750" cy="432687"/>
          </a:xfrm>
          <a:prstGeom prst="rect">
            <a:avLst/>
          </a:prstGeom>
        </p:spPr>
        <p:txBody>
          <a:bodyPr>
            <a:noAutofit/>
          </a:bodyPr>
          <a:lstStyle>
            <a:lvl1pPr algn="ctr" rtl="0">
              <a:defRPr sz="1600" b="1" baseline="0">
                <a:solidFill>
                  <a:schemeClr val="bg1"/>
                </a:solidFill>
                <a:latin typeface="Avenir Next LT Pro" panose="020B0504020202020204" pitchFamily="34" charset="0"/>
                <a:sym typeface="Avenir Next LT Pro" panose="020B0504020202020204" pitchFamily="34" charset="0"/>
              </a:defRPr>
            </a:lvl1pPr>
          </a:lstStyle>
          <a:p>
            <a:pPr lvl="0"/>
            <a:r>
              <a:rPr lang="en-US"/>
              <a:t>Avenir, 16pt</a:t>
            </a:r>
          </a:p>
        </p:txBody>
      </p:sp>
      <p:sp>
        <p:nvSpPr>
          <p:cNvPr id="21" name="Text Placeholder 20">
            <a:extLst>
              <a:ext uri="{FF2B5EF4-FFF2-40B4-BE49-F238E27FC236}">
                <a16:creationId xmlns:a16="http://schemas.microsoft.com/office/drawing/2014/main" id="{95D0FA0B-8142-5334-C83B-771E286D00C5}"/>
              </a:ext>
            </a:extLst>
          </p:cNvPr>
          <p:cNvSpPr>
            <a:spLocks noGrp="1"/>
          </p:cNvSpPr>
          <p:nvPr>
            <p:ph type="body" sz="quarter" idx="31" hasCustomPrompt="1"/>
          </p:nvPr>
        </p:nvSpPr>
        <p:spPr>
          <a:xfrm>
            <a:off x="3742817" y="4827350"/>
            <a:ext cx="2161750" cy="432687"/>
          </a:xfrm>
          <a:prstGeom prst="rect">
            <a:avLst/>
          </a:prstGeom>
        </p:spPr>
        <p:txBody>
          <a:bodyPr/>
          <a:lstStyle>
            <a:lvl1pPr algn="ctr" rtl="0">
              <a:defRPr baseline="0">
                <a:latin typeface="Avenir Next LT Pro" panose="020B0504020202020204" pitchFamily="34" charset="0"/>
                <a:sym typeface="Avenir Next LT Pro" panose="020B0504020202020204" pitchFamily="34" charset="0"/>
              </a:defRPr>
            </a:lvl1pPr>
          </a:lstStyle>
          <a:p>
            <a:pPr lvl="0"/>
            <a:r>
              <a:rPr lang="en-US"/>
              <a:t>Function</a:t>
            </a:r>
          </a:p>
        </p:txBody>
      </p:sp>
      <p:sp>
        <p:nvSpPr>
          <p:cNvPr id="22" name="Text Placeholder 20">
            <a:extLst>
              <a:ext uri="{FF2B5EF4-FFF2-40B4-BE49-F238E27FC236}">
                <a16:creationId xmlns:a16="http://schemas.microsoft.com/office/drawing/2014/main" id="{F51729F4-BD7E-43E4-41A3-C0AFF9DAE9DD}"/>
              </a:ext>
            </a:extLst>
          </p:cNvPr>
          <p:cNvSpPr>
            <a:spLocks noGrp="1"/>
          </p:cNvSpPr>
          <p:nvPr>
            <p:ph type="body" sz="quarter" idx="32" hasCustomPrompt="1"/>
          </p:nvPr>
        </p:nvSpPr>
        <p:spPr>
          <a:xfrm>
            <a:off x="3742817" y="4118674"/>
            <a:ext cx="2161750" cy="432687"/>
          </a:xfrm>
          <a:prstGeom prst="rect">
            <a:avLst/>
          </a:prstGeom>
        </p:spPr>
        <p:txBody>
          <a:bodyPr>
            <a:noAutofit/>
          </a:bodyPr>
          <a:lstStyle>
            <a:lvl1pPr algn="ctr" rtl="0">
              <a:defRPr sz="1600" b="1" baseline="0">
                <a:solidFill>
                  <a:schemeClr val="bg1"/>
                </a:solidFill>
                <a:latin typeface="Avenir Next LT Pro" panose="020B0504020202020204" pitchFamily="34" charset="0"/>
                <a:sym typeface="Avenir Next LT Pro" panose="020B0504020202020204" pitchFamily="34" charset="0"/>
              </a:defRPr>
            </a:lvl1pPr>
          </a:lstStyle>
          <a:p>
            <a:pPr lvl="0"/>
            <a:r>
              <a:rPr lang="en-US"/>
              <a:t>Avenir, 16pt</a:t>
            </a:r>
          </a:p>
        </p:txBody>
      </p:sp>
      <p:sp>
        <p:nvSpPr>
          <p:cNvPr id="23" name="Diamond 22">
            <a:extLst>
              <a:ext uri="{FF2B5EF4-FFF2-40B4-BE49-F238E27FC236}">
                <a16:creationId xmlns:a16="http://schemas.microsoft.com/office/drawing/2014/main" id="{69D8DC09-4A9E-803B-C542-9BEF4B0518F9}"/>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4219375973"/>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545579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5" name="Text Placeholder 6">
            <a:extLst>
              <a:ext uri="{FF2B5EF4-FFF2-40B4-BE49-F238E27FC236}">
                <a16:creationId xmlns:a16="http://schemas.microsoft.com/office/drawing/2014/main" id="{81C5EBF9-D6F4-2AD2-FAFC-544845924518}"/>
              </a:ext>
            </a:extLst>
          </p:cNvPr>
          <p:cNvSpPr>
            <a:spLocks noGrp="1"/>
          </p:cNvSpPr>
          <p:nvPr>
            <p:ph type="body" sz="quarter" idx="18" hasCustomPrompt="1"/>
          </p:nvPr>
        </p:nvSpPr>
        <p:spPr>
          <a:xfrm>
            <a:off x="5316728" y="836246"/>
            <a:ext cx="6226595" cy="5056554"/>
          </a:xfrm>
          <a:prstGeom prst="rect">
            <a:avLst/>
          </a:prstGeom>
        </p:spPr>
        <p:txBody>
          <a:bodyPr anchor="ctr">
            <a:normAutofit/>
          </a:bodyPr>
          <a:lstStyle>
            <a:lvl1pPr marL="112713" indent="0" rtl="0">
              <a:spcBef>
                <a:spcPts val="600"/>
              </a:spcBef>
              <a:defRPr sz="1400" b="0">
                <a:solidFill>
                  <a:schemeClr val="bg1"/>
                </a:solidFill>
                <a:latin typeface="Avenir Next LT Pro" panose="020B0504020202020204" pitchFamily="34" charset="0"/>
                <a:sym typeface="Avenir Next LT Pro" panose="020B0504020202020204" pitchFamily="34" charset="0"/>
              </a:defRPr>
            </a:lvl1pPr>
            <a:lvl2pPr marL="457200" indent="-285750" rtl="0">
              <a:spcBef>
                <a:spcPts val="600"/>
              </a:spcBef>
              <a:buFont typeface="Verdana" panose="020B0604030504040204" pitchFamily="34" charset="0"/>
              <a:buChar char="•"/>
              <a:defRPr sz="1400">
                <a:solidFill>
                  <a:schemeClr val="bg1"/>
                </a:solidFill>
                <a:latin typeface="Avenir Next LT Pro" panose="020B0504020202020204" pitchFamily="34" charset="0"/>
                <a:sym typeface="Avenir Next LT Pro" panose="020B0504020202020204" pitchFamily="34" charset="0"/>
              </a:defRPr>
            </a:lvl2pPr>
            <a:lvl3pPr marL="685800" indent="-228600" rtl="0">
              <a:spcBef>
                <a:spcPts val="600"/>
              </a:spcBef>
              <a:buFont typeface="Symbol" panose="05050102010706020507" pitchFamily="18" charset="2"/>
              <a:buChar char="-"/>
              <a:defRPr sz="1400">
                <a:solidFill>
                  <a:schemeClr val="bg1"/>
                </a:solidFill>
                <a:latin typeface="Avenir Next LT Pro" panose="020B0504020202020204" pitchFamily="34" charset="0"/>
                <a:sym typeface="Avenir Next LT Pro" panose="020B0504020202020204" pitchFamily="34" charset="0"/>
              </a:defRPr>
            </a:lvl3pPr>
            <a:lvl4pPr marL="914400" indent="-228600" rtl="0">
              <a:spcBef>
                <a:spcPts val="600"/>
              </a:spcBef>
              <a:defRPr sz="1400">
                <a:solidFill>
                  <a:schemeClr val="bg1"/>
                </a:solidFill>
                <a:latin typeface="Avenir Next LT Pro" panose="020B0504020202020204" pitchFamily="34" charset="0"/>
                <a:sym typeface="Avenir Next LT Pro" panose="020B0504020202020204" pitchFamily="34" charset="0"/>
              </a:defRPr>
            </a:lvl4pPr>
            <a:lvl5pPr marL="1143000" indent="-228600" rtl="0">
              <a:spcBef>
                <a:spcPts val="600"/>
              </a:spcBef>
              <a:defRPr sz="1400">
                <a:solidFill>
                  <a:schemeClr val="bg1"/>
                </a:solidFill>
                <a:latin typeface="Avenir Next LT Pro" panose="020B0504020202020204" pitchFamily="34" charset="0"/>
                <a:sym typeface="Avenir Next LT Pro" panose="020B0504020202020204" pitchFamily="34" charset="0"/>
              </a:defRPr>
            </a:lvl5pPr>
          </a:lstStyle>
          <a:p>
            <a:pPr lvl="0"/>
            <a:r>
              <a:rPr lang="en-US"/>
              <a:t>Click to edit Master text styles (capitalize first letters only; no periods) (text alignment in the middle of figure) (font 14)</a:t>
            </a:r>
          </a:p>
          <a:p>
            <a:pPr lvl="1"/>
            <a:r>
              <a:rPr lang="en-US"/>
              <a:t>First level</a:t>
            </a:r>
          </a:p>
          <a:p>
            <a:pPr lvl="2"/>
            <a:r>
              <a:rPr lang="en-US"/>
              <a:t>Second level</a:t>
            </a:r>
          </a:p>
          <a:p>
            <a:pPr lvl="3"/>
            <a:r>
              <a:rPr lang="en-US"/>
              <a:t>Third level</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9" name="Diamond 8">
            <a:extLst>
              <a:ext uri="{FF2B5EF4-FFF2-40B4-BE49-F238E27FC236}">
                <a16:creationId xmlns:a16="http://schemas.microsoft.com/office/drawing/2014/main" id="{58C8EF46-7443-78DD-82B9-0455EB79ABF3}"/>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407364465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1908853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bg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6" name="Title 1">
            <a:extLst>
              <a:ext uri="{FF2B5EF4-FFF2-40B4-BE49-F238E27FC236}">
                <a16:creationId xmlns:a16="http://schemas.microsoft.com/office/drawing/2014/main" id="{874C3715-4AED-96E7-21E8-A70576BD5A47}"/>
              </a:ext>
            </a:extLst>
          </p:cNvPr>
          <p:cNvSpPr>
            <a:spLocks noGrp="1"/>
          </p:cNvSpPr>
          <p:nvPr>
            <p:ph type="title" hasCustomPrompt="1"/>
          </p:nvPr>
        </p:nvSpPr>
        <p:spPr>
          <a:xfrm>
            <a:off x="661931" y="2462631"/>
            <a:ext cx="4083582" cy="1029869"/>
          </a:xfrm>
          <a:prstGeom prst="rect">
            <a:avLst/>
          </a:prstGeom>
        </p:spPr>
        <p:txBody>
          <a:bodyPr vert="horz"/>
          <a:lstStyle>
            <a:lvl1pPr>
              <a:defRPr lang="en-US" sz="260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8" name="Text Placeholder 7">
            <a:extLst>
              <a:ext uri="{FF2B5EF4-FFF2-40B4-BE49-F238E27FC236}">
                <a16:creationId xmlns:a16="http://schemas.microsoft.com/office/drawing/2014/main" id="{777E3089-ADDA-2757-FEE9-25F08F4A2306}"/>
              </a:ext>
            </a:extLst>
          </p:cNvPr>
          <p:cNvSpPr>
            <a:spLocks noGrp="1"/>
          </p:cNvSpPr>
          <p:nvPr>
            <p:ph type="body" sz="quarter" idx="11" hasCustomPrompt="1"/>
          </p:nvPr>
        </p:nvSpPr>
        <p:spPr>
          <a:xfrm>
            <a:off x="5316727" y="2737438"/>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9" name="Text Placeholder 7">
            <a:extLst>
              <a:ext uri="{FF2B5EF4-FFF2-40B4-BE49-F238E27FC236}">
                <a16:creationId xmlns:a16="http://schemas.microsoft.com/office/drawing/2014/main" id="{AD7BA870-DF78-44CC-9304-79383AA55A15}"/>
              </a:ext>
            </a:extLst>
          </p:cNvPr>
          <p:cNvSpPr>
            <a:spLocks noGrp="1"/>
          </p:cNvSpPr>
          <p:nvPr>
            <p:ph type="body" sz="quarter" idx="12" hasCustomPrompt="1"/>
          </p:nvPr>
        </p:nvSpPr>
        <p:spPr>
          <a:xfrm>
            <a:off x="5316727"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4" name="Text Placeholder 7">
            <a:extLst>
              <a:ext uri="{FF2B5EF4-FFF2-40B4-BE49-F238E27FC236}">
                <a16:creationId xmlns:a16="http://schemas.microsoft.com/office/drawing/2014/main" id="{50B62AEE-B459-F8BB-0CE5-9AFA39A1F778}"/>
              </a:ext>
            </a:extLst>
          </p:cNvPr>
          <p:cNvSpPr>
            <a:spLocks noGrp="1"/>
          </p:cNvSpPr>
          <p:nvPr>
            <p:ph type="body" sz="quarter" idx="24" hasCustomPrompt="1"/>
          </p:nvPr>
        </p:nvSpPr>
        <p:spPr>
          <a:xfrm>
            <a:off x="5316727" y="4219327"/>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5" name="Text Placeholder 7">
            <a:extLst>
              <a:ext uri="{FF2B5EF4-FFF2-40B4-BE49-F238E27FC236}">
                <a16:creationId xmlns:a16="http://schemas.microsoft.com/office/drawing/2014/main" id="{3940EB82-1570-09AC-39D1-21A672EB809A}"/>
              </a:ext>
            </a:extLst>
          </p:cNvPr>
          <p:cNvSpPr>
            <a:spLocks noGrp="1"/>
          </p:cNvSpPr>
          <p:nvPr>
            <p:ph type="body" sz="quarter" idx="25" hasCustomPrompt="1"/>
          </p:nvPr>
        </p:nvSpPr>
        <p:spPr>
          <a:xfrm>
            <a:off x="5316727"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 pt</a:t>
            </a:r>
          </a:p>
        </p:txBody>
      </p:sp>
      <p:sp>
        <p:nvSpPr>
          <p:cNvPr id="18" name="Text Placeholder 7">
            <a:extLst>
              <a:ext uri="{FF2B5EF4-FFF2-40B4-BE49-F238E27FC236}">
                <a16:creationId xmlns:a16="http://schemas.microsoft.com/office/drawing/2014/main" id="{192348D1-EE6B-4DA4-1564-16F5F9DB2CD3}"/>
              </a:ext>
            </a:extLst>
          </p:cNvPr>
          <p:cNvSpPr>
            <a:spLocks noGrp="1"/>
          </p:cNvSpPr>
          <p:nvPr>
            <p:ph type="body" sz="quarter" idx="28" hasCustomPrompt="1"/>
          </p:nvPr>
        </p:nvSpPr>
        <p:spPr>
          <a:xfrm>
            <a:off x="5316727" y="1252288"/>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25" name="Text Placeholder 7">
            <a:extLst>
              <a:ext uri="{FF2B5EF4-FFF2-40B4-BE49-F238E27FC236}">
                <a16:creationId xmlns:a16="http://schemas.microsoft.com/office/drawing/2014/main" id="{AD947920-B1E0-1368-9E7E-2C03FB82C19B}"/>
              </a:ext>
            </a:extLst>
          </p:cNvPr>
          <p:cNvSpPr>
            <a:spLocks noGrp="1"/>
          </p:cNvSpPr>
          <p:nvPr>
            <p:ph type="body" sz="quarter" idx="29" hasCustomPrompt="1"/>
          </p:nvPr>
        </p:nvSpPr>
        <p:spPr>
          <a:xfrm>
            <a:off x="5316727"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27" name="Text Placeholder 7">
            <a:extLst>
              <a:ext uri="{FF2B5EF4-FFF2-40B4-BE49-F238E27FC236}">
                <a16:creationId xmlns:a16="http://schemas.microsoft.com/office/drawing/2014/main" id="{92194A14-DD19-C26C-BE87-EE92C6064466}"/>
              </a:ext>
            </a:extLst>
          </p:cNvPr>
          <p:cNvSpPr>
            <a:spLocks noGrp="1"/>
          </p:cNvSpPr>
          <p:nvPr>
            <p:ph type="body" sz="quarter" idx="30" hasCustomPrompt="1"/>
          </p:nvPr>
        </p:nvSpPr>
        <p:spPr>
          <a:xfrm>
            <a:off x="8396123" y="2737438"/>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28" name="Text Placeholder 7">
            <a:extLst>
              <a:ext uri="{FF2B5EF4-FFF2-40B4-BE49-F238E27FC236}">
                <a16:creationId xmlns:a16="http://schemas.microsoft.com/office/drawing/2014/main" id="{31351A12-B727-2D60-D443-CC854ADE7F95}"/>
              </a:ext>
            </a:extLst>
          </p:cNvPr>
          <p:cNvSpPr>
            <a:spLocks noGrp="1"/>
          </p:cNvSpPr>
          <p:nvPr>
            <p:ph type="body" sz="quarter" idx="31" hasCustomPrompt="1"/>
          </p:nvPr>
        </p:nvSpPr>
        <p:spPr>
          <a:xfrm>
            <a:off x="8396123"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29" name="Text Placeholder 7">
            <a:extLst>
              <a:ext uri="{FF2B5EF4-FFF2-40B4-BE49-F238E27FC236}">
                <a16:creationId xmlns:a16="http://schemas.microsoft.com/office/drawing/2014/main" id="{9B40AFA8-08F0-51FA-D7BF-4CE9737829B4}"/>
              </a:ext>
            </a:extLst>
          </p:cNvPr>
          <p:cNvSpPr>
            <a:spLocks noGrp="1"/>
          </p:cNvSpPr>
          <p:nvPr>
            <p:ph type="body" sz="quarter" idx="32" hasCustomPrompt="1"/>
          </p:nvPr>
        </p:nvSpPr>
        <p:spPr>
          <a:xfrm>
            <a:off x="8396123" y="4219327"/>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30" name="Text Placeholder 7">
            <a:extLst>
              <a:ext uri="{FF2B5EF4-FFF2-40B4-BE49-F238E27FC236}">
                <a16:creationId xmlns:a16="http://schemas.microsoft.com/office/drawing/2014/main" id="{7C8A67CA-8CB8-0AFE-3EE2-A2FDC5E60DDE}"/>
              </a:ext>
            </a:extLst>
          </p:cNvPr>
          <p:cNvSpPr>
            <a:spLocks noGrp="1"/>
          </p:cNvSpPr>
          <p:nvPr>
            <p:ph type="body" sz="quarter" idx="33" hasCustomPrompt="1"/>
          </p:nvPr>
        </p:nvSpPr>
        <p:spPr>
          <a:xfrm>
            <a:off x="8396123"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 pt</a:t>
            </a:r>
          </a:p>
        </p:txBody>
      </p:sp>
      <p:sp>
        <p:nvSpPr>
          <p:cNvPr id="31" name="Text Placeholder 7">
            <a:extLst>
              <a:ext uri="{FF2B5EF4-FFF2-40B4-BE49-F238E27FC236}">
                <a16:creationId xmlns:a16="http://schemas.microsoft.com/office/drawing/2014/main" id="{8F906A40-D5CD-4E2B-A91C-CD8C43B03480}"/>
              </a:ext>
            </a:extLst>
          </p:cNvPr>
          <p:cNvSpPr>
            <a:spLocks noGrp="1"/>
          </p:cNvSpPr>
          <p:nvPr>
            <p:ph type="body" sz="quarter" idx="34" hasCustomPrompt="1"/>
          </p:nvPr>
        </p:nvSpPr>
        <p:spPr>
          <a:xfrm>
            <a:off x="8396123" y="1252288"/>
            <a:ext cx="2827689" cy="352425"/>
          </a:xfrm>
          <a:prstGeom prst="rect">
            <a:avLst/>
          </a:prstGeom>
        </p:spPr>
        <p:txBody>
          <a:bodyPr lIns="0" tIns="0" rIns="0" bIns="0" anchor="ctr">
            <a:noAutofit/>
          </a:bodyPr>
          <a:lstStyle>
            <a:lvl1pPr marL="0" indent="0" algn="l" rtl="0">
              <a:buNone/>
              <a:defRPr sz="1600" b="1"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32" name="Text Placeholder 7">
            <a:extLst>
              <a:ext uri="{FF2B5EF4-FFF2-40B4-BE49-F238E27FC236}">
                <a16:creationId xmlns:a16="http://schemas.microsoft.com/office/drawing/2014/main" id="{78D703B9-2C2E-8209-116F-9F59F5AAE6B1}"/>
              </a:ext>
            </a:extLst>
          </p:cNvPr>
          <p:cNvSpPr>
            <a:spLocks noGrp="1"/>
          </p:cNvSpPr>
          <p:nvPr>
            <p:ph type="body" sz="quarter" idx="35" hasCustomPrompt="1"/>
          </p:nvPr>
        </p:nvSpPr>
        <p:spPr>
          <a:xfrm>
            <a:off x="8396123"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bg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35" name="Diamond 34">
            <a:extLst>
              <a:ext uri="{FF2B5EF4-FFF2-40B4-BE49-F238E27FC236}">
                <a16:creationId xmlns:a16="http://schemas.microsoft.com/office/drawing/2014/main" id="{9644E915-7C69-DF2D-3ABA-CFD8F1ABBD37}"/>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rgbClr val="262626"/>
              </a:solidFill>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4021765328"/>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nfo 03">
    <p:bg>
      <p:bgPr>
        <a:solidFill>
          <a:schemeClr val="tx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A3CFF9B-068C-6747-4AE2-AE65F0503474}"/>
              </a:ext>
            </a:extLst>
          </p:cNvPr>
          <p:cNvSpPr txBox="1"/>
          <p:nvPr userDrawn="1"/>
        </p:nvSpPr>
        <p:spPr>
          <a:xfrm>
            <a:off x="661931" y="2462631"/>
            <a:ext cx="4113820" cy="1029869"/>
          </a:xfrm>
          <a:prstGeom prst="rect">
            <a:avLst/>
          </a:prstGeom>
        </p:spPr>
        <p:txBody>
          <a:bodyPr vert="horz"/>
          <a:lstStyle>
            <a:lvl1pPr lvl="0">
              <a:lnSpc>
                <a:spcPct val="90000"/>
              </a:lnSpc>
              <a:spcBef>
                <a:spcPct val="0"/>
              </a:spcBef>
              <a:buNone/>
              <a:defRPr sz="2600" b="1" cap="none" baseline="0">
                <a:solidFill>
                  <a:schemeClr val="bg1"/>
                </a:solidFill>
                <a:latin typeface="Verdana" panose="020B0604030504040204" pitchFamily="34" charset="0"/>
                <a:ea typeface="Verdana" panose="020B0604030504040204" pitchFamily="34" charset="0"/>
                <a:cs typeface="+mj-cs"/>
              </a:defRPr>
            </a:lvl1pPr>
          </a:lstStyle>
          <a:p>
            <a:pPr lvl="0"/>
            <a:r>
              <a:rPr lang="en-US">
                <a:latin typeface="Avenir Next LT Pro" panose="020B0504020202020204" pitchFamily="34" charset="0"/>
                <a:sym typeface="Avenir Next LT Pro" panose="020B0504020202020204" pitchFamily="34" charset="0"/>
              </a:rPr>
              <a:t>Get in touch</a:t>
            </a:r>
          </a:p>
        </p:txBody>
      </p:sp>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extLst>
              <p:ext uri="{D42A27DB-BD31-4B8C-83A1-F6EECF244321}">
                <p14:modId xmlns:p14="http://schemas.microsoft.com/office/powerpoint/2010/main" val="1181214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F1A3BC71-B871-3A81-0C7A-875450B4B521}"/>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236444" y="476251"/>
            <a:ext cx="6121400" cy="6121400"/>
          </a:xfrm>
          <a:prstGeom prst="rect">
            <a:avLst/>
          </a:prstGeom>
        </p:spPr>
      </p:pic>
      <p:cxnSp>
        <p:nvCxnSpPr>
          <p:cNvPr id="23" name="Straight Connector 22">
            <a:extLst>
              <a:ext uri="{FF2B5EF4-FFF2-40B4-BE49-F238E27FC236}">
                <a16:creationId xmlns:a16="http://schemas.microsoft.com/office/drawing/2014/main" id="{6DDFA603-F4F0-6BC6-2789-F4DE6C4ACBA6}"/>
              </a:ext>
            </a:extLst>
          </p:cNvPr>
          <p:cNvCxnSpPr>
            <a:cxnSpLocks/>
          </p:cNvCxnSpPr>
          <p:nvPr userDrawn="1"/>
        </p:nvCxnSpPr>
        <p:spPr>
          <a:xfrm>
            <a:off x="4997736" y="1917700"/>
            <a:ext cx="0" cy="339228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AE30972-D7A0-6559-ED64-9B9D124F951D}"/>
              </a:ext>
            </a:extLst>
          </p:cNvPr>
          <p:cNvSpPr txBox="1"/>
          <p:nvPr userDrawn="1"/>
        </p:nvSpPr>
        <p:spPr>
          <a:xfrm>
            <a:off x="5623502"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Website</a:t>
            </a:r>
          </a:p>
        </p:txBody>
      </p:sp>
      <p:sp>
        <p:nvSpPr>
          <p:cNvPr id="11" name="TextBox 10">
            <a:extLst>
              <a:ext uri="{FF2B5EF4-FFF2-40B4-BE49-F238E27FC236}">
                <a16:creationId xmlns:a16="http://schemas.microsoft.com/office/drawing/2014/main" id="{AA53EA34-4704-87B4-0C36-BD89F422A424}"/>
              </a:ext>
            </a:extLst>
          </p:cNvPr>
          <p:cNvSpPr txBox="1"/>
          <p:nvPr userDrawn="1"/>
        </p:nvSpPr>
        <p:spPr>
          <a:xfrm>
            <a:off x="8718528" y="2272809"/>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Vantage Point Blog</a:t>
            </a:r>
          </a:p>
        </p:txBody>
      </p:sp>
      <p:sp>
        <p:nvSpPr>
          <p:cNvPr id="18" name="TextBox 17">
            <a:extLst>
              <a:ext uri="{FF2B5EF4-FFF2-40B4-BE49-F238E27FC236}">
                <a16:creationId xmlns:a16="http://schemas.microsoft.com/office/drawing/2014/main" id="{9DBCB5BF-F2E7-84AA-95D8-4A09982D0F92}"/>
              </a:ext>
            </a:extLst>
          </p:cNvPr>
          <p:cNvSpPr txBox="1"/>
          <p:nvPr userDrawn="1"/>
        </p:nvSpPr>
        <p:spPr>
          <a:xfrm>
            <a:off x="5623502"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LinkedIn</a:t>
            </a:r>
          </a:p>
        </p:txBody>
      </p:sp>
      <p:sp>
        <p:nvSpPr>
          <p:cNvPr id="24" name="TextBox 23">
            <a:extLst>
              <a:ext uri="{FF2B5EF4-FFF2-40B4-BE49-F238E27FC236}">
                <a16:creationId xmlns:a16="http://schemas.microsoft.com/office/drawing/2014/main" id="{D076CA74-F48B-D94F-E966-56BCA8863678}"/>
              </a:ext>
            </a:extLst>
          </p:cNvPr>
          <p:cNvSpPr txBox="1"/>
          <p:nvPr userDrawn="1"/>
        </p:nvSpPr>
        <p:spPr>
          <a:xfrm>
            <a:off x="8718528" y="3754698"/>
            <a:ext cx="2633472" cy="356616"/>
          </a:xfrm>
          <a:prstGeom prst="rect">
            <a:avLst/>
          </a:prstGeom>
          <a:noFill/>
        </p:spPr>
        <p:txBody>
          <a:bodyPr vert="horz" lIns="0" tIns="0" rIns="0" bIns="0" rtlCol="0" anchor="ctr">
            <a:noAutofit/>
          </a:bodyPr>
          <a:lstStyle>
            <a:lvl1pPr lvl="0" indent="0">
              <a:lnSpc>
                <a:spcPct val="100000"/>
              </a:lnSpc>
              <a:spcBef>
                <a:spcPts val="600"/>
              </a:spcBef>
              <a:buFont typeface="Wingdings" panose="05000000000000000000" pitchFamily="2" charset="2"/>
              <a:buNone/>
              <a:defRPr sz="1600" b="0" i="0" cap="none" baseline="0">
                <a:solidFill>
                  <a:schemeClr val="bg1"/>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b="1">
                <a:latin typeface="Avenir Next LT Pro" panose="020B0504020202020204" pitchFamily="34" charset="0"/>
                <a:sym typeface="Avenir Next LT Pro" panose="020B0504020202020204" pitchFamily="34" charset="0"/>
              </a:rPr>
              <a:t>Contact</a:t>
            </a:r>
          </a:p>
        </p:txBody>
      </p:sp>
      <p:sp>
        <p:nvSpPr>
          <p:cNvPr id="26" name="TextBox 25">
            <a:extLst>
              <a:ext uri="{FF2B5EF4-FFF2-40B4-BE49-F238E27FC236}">
                <a16:creationId xmlns:a16="http://schemas.microsoft.com/office/drawing/2014/main" id="{8EB794F2-2468-3152-ECB2-101DF5B57E39}"/>
              </a:ext>
            </a:extLst>
          </p:cNvPr>
          <p:cNvSpPr txBox="1"/>
          <p:nvPr userDrawn="1"/>
        </p:nvSpPr>
        <p:spPr>
          <a:xfrm>
            <a:off x="5622619"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a:t>
            </a:r>
          </a:p>
        </p:txBody>
      </p:sp>
      <p:sp>
        <p:nvSpPr>
          <p:cNvPr id="27" name="TextBox 26">
            <a:extLst>
              <a:ext uri="{FF2B5EF4-FFF2-40B4-BE49-F238E27FC236}">
                <a16:creationId xmlns:a16="http://schemas.microsoft.com/office/drawing/2014/main" id="{A33BD2A1-5D71-118B-CD53-283823CAD1CC}"/>
              </a:ext>
            </a:extLst>
          </p:cNvPr>
          <p:cNvSpPr txBox="1"/>
          <p:nvPr userDrawn="1"/>
        </p:nvSpPr>
        <p:spPr>
          <a:xfrm>
            <a:off x="8717645" y="2627545"/>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lvl="0"/>
            <a:r>
              <a:rPr lang="en-US" sz="1200">
                <a:latin typeface="Avenir Next LT Pro" panose="020B0504020202020204" pitchFamily="34" charset="0"/>
                <a:sym typeface="Avenir Next LT Pro" panose="020B0504020202020204" pitchFamily="34" charset="0"/>
              </a:rPr>
              <a:t>www.onyxsi.com/vantage-point/</a:t>
            </a:r>
          </a:p>
        </p:txBody>
      </p:sp>
      <p:sp>
        <p:nvSpPr>
          <p:cNvPr id="28" name="TextBox 27">
            <a:extLst>
              <a:ext uri="{FF2B5EF4-FFF2-40B4-BE49-F238E27FC236}">
                <a16:creationId xmlns:a16="http://schemas.microsoft.com/office/drawing/2014/main" id="{CB8D24D7-764C-3B72-8406-85A3675E2E7B}"/>
              </a:ext>
            </a:extLst>
          </p:cNvPr>
          <p:cNvSpPr txBox="1"/>
          <p:nvPr userDrawn="1"/>
        </p:nvSpPr>
        <p:spPr>
          <a:xfrm>
            <a:off x="8717645"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info@onyxsi.com</a:t>
            </a:r>
          </a:p>
        </p:txBody>
      </p:sp>
      <p:sp>
        <p:nvSpPr>
          <p:cNvPr id="29" name="TextBox 28">
            <a:extLst>
              <a:ext uri="{FF2B5EF4-FFF2-40B4-BE49-F238E27FC236}">
                <a16:creationId xmlns:a16="http://schemas.microsoft.com/office/drawing/2014/main" id="{DFD40544-C4FF-3D47-B0BB-AD9CB290A236}"/>
              </a:ext>
            </a:extLst>
          </p:cNvPr>
          <p:cNvSpPr txBox="1"/>
          <p:nvPr userDrawn="1"/>
        </p:nvSpPr>
        <p:spPr>
          <a:xfrm>
            <a:off x="5622619" y="4109434"/>
            <a:ext cx="2812423" cy="841248"/>
          </a:xfrm>
          <a:prstGeom prst="rect">
            <a:avLst/>
          </a:prstGeom>
          <a:noFill/>
        </p:spPr>
        <p:txBody>
          <a:bodyPr vert="horz" lIns="0" tIns="0" rIns="0" bIns="0" rtlCol="0" anchor="t">
            <a:noAutofit/>
          </a:bodyPr>
          <a:lstStyle>
            <a:lvl1pPr lvl="0" indent="0">
              <a:lnSpc>
                <a:spcPct val="130000"/>
              </a:lnSpc>
              <a:spcBef>
                <a:spcPts val="600"/>
              </a:spcBef>
              <a:buFont typeface="Wingdings" panose="05000000000000000000" pitchFamily="2" charset="2"/>
              <a:buNone/>
              <a:defRPr sz="1000" b="0" i="0" cap="none" baseline="0">
                <a:solidFill>
                  <a:schemeClr val="accent5"/>
                </a:solidFill>
                <a:latin typeface="Verdana" panose="020B0604030504040204" pitchFamily="34" charset="0"/>
                <a:ea typeface="Verdana" panose="020B0604030504040204" pitchFamily="34" charset="0"/>
                <a:cs typeface="Segoe UI Semilight" panose="020B0402040204020203" pitchFamily="34" charset="0"/>
              </a:defRPr>
            </a:lvl1pPr>
            <a:lvl2pPr marL="461963" indent="-225425">
              <a:lnSpc>
                <a:spcPct val="100000"/>
              </a:lnSpc>
              <a:spcBef>
                <a:spcPts val="600"/>
              </a:spcBef>
              <a:buFont typeface="Wingdings" panose="05000000000000000000" pitchFamily="2" charset="2"/>
              <a:buChar char="§"/>
              <a:defRPr sz="1400" baseline="0">
                <a:solidFill>
                  <a:schemeClr val="bg1"/>
                </a:solidFill>
                <a:latin typeface="Verdana" panose="020B0604030504040204" pitchFamily="34" charset="0"/>
                <a:ea typeface="Verdana" panose="020B0604030504040204" pitchFamily="34" charset="0"/>
              </a:defRPr>
            </a:lvl2pPr>
            <a:lvl3pPr marL="687388" indent="-225425">
              <a:lnSpc>
                <a:spcPct val="100000"/>
              </a:lnSpc>
              <a:spcBef>
                <a:spcPts val="600"/>
              </a:spcBef>
              <a:buFont typeface="Verdana" panose="020B0604030504040204" pitchFamily="34" charset="0"/>
              <a:buChar char="−"/>
              <a:defRPr sz="1400" baseline="0">
                <a:solidFill>
                  <a:schemeClr val="bg1"/>
                </a:solidFill>
                <a:latin typeface="Verdana" panose="020B0604030504040204" pitchFamily="34" charset="0"/>
                <a:ea typeface="Verdana" panose="020B0604030504040204" pitchFamily="34" charset="0"/>
              </a:defRPr>
            </a:lvl3pPr>
            <a:lvl4pPr marL="914400" indent="-227013">
              <a:lnSpc>
                <a:spcPct val="100000"/>
              </a:lnSpc>
              <a:spcBef>
                <a:spcPts val="600"/>
              </a:spcBef>
              <a:buFont typeface="Courier New" panose="02070309020205020404" pitchFamily="49" charset="0"/>
              <a:buChar char="o"/>
              <a:defRPr sz="1400" baseline="0">
                <a:solidFill>
                  <a:schemeClr val="tx2"/>
                </a:solidFill>
                <a:latin typeface="Verdana" panose="020B0604030504040204" pitchFamily="34" charset="0"/>
                <a:ea typeface="Verdana" panose="020B0604030504040204" pitchFamily="34" charset="0"/>
              </a:defRPr>
            </a:lvl4pPr>
            <a:lvl5pPr marL="914400" indent="0">
              <a:lnSpc>
                <a:spcPct val="100000"/>
              </a:lnSpc>
              <a:spcBef>
                <a:spcPts val="600"/>
              </a:spcBef>
              <a:buFont typeface="Arial" panose="020B0604020202020204" pitchFamily="34" charset="0"/>
              <a:buNone/>
              <a:defRPr sz="1400">
                <a:solidFill>
                  <a:schemeClr val="tx2"/>
                </a:solidFill>
                <a:latin typeface="+mj-lt"/>
              </a:defRPr>
            </a:lvl5pPr>
            <a:lvl6pPr marL="1376363" indent="-234950">
              <a:lnSpc>
                <a:spcPct val="90000"/>
              </a:lnSpc>
              <a:spcBef>
                <a:spcPts val="500"/>
              </a:spcBef>
              <a:buFont typeface="Wingdings" panose="05000000000000000000" pitchFamily="2" charset="2"/>
              <a:buChar char="Ø"/>
              <a:defRPr sz="1400" baseline="0">
                <a:latin typeface="Verdana" panose="020B0604030504040204" pitchFamily="34" charset="0"/>
                <a:ea typeface="Verdana" panose="020B0604030504040204" pitchFamily="34" charset="0"/>
              </a:defRP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200">
                <a:latin typeface="Avenir Next LT Pro" panose="020B0504020202020204" pitchFamily="34" charset="0"/>
                <a:sym typeface="Avenir Next LT Pro" panose="020B0504020202020204" pitchFamily="34" charset="0"/>
              </a:rPr>
              <a:t>www.linkedin.com/company/onyxsi/</a:t>
            </a:r>
          </a:p>
        </p:txBody>
      </p:sp>
    </p:spTree>
    <p:extLst>
      <p:ext uri="{BB962C8B-B14F-4D97-AF65-F5344CB8AC3E}">
        <p14:creationId xmlns:p14="http://schemas.microsoft.com/office/powerpoint/2010/main" val="1687865831"/>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EB57B72-9E5C-DB8B-90BE-B9440113649E}"/>
              </a:ext>
            </a:extLst>
          </p:cNvPr>
          <p:cNvGraphicFramePr>
            <a:graphicFrameLocks noChangeAspect="1"/>
          </p:cNvGraphicFramePr>
          <p:nvPr userDrawn="1">
            <p:custDataLst>
              <p:tags r:id="rId1"/>
            </p:custDataLst>
            <p:extLst>
              <p:ext uri="{D42A27DB-BD31-4B8C-83A1-F6EECF244321}">
                <p14:modId xmlns:p14="http://schemas.microsoft.com/office/powerpoint/2010/main" val="41265915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think-cell data - do not delete" hidden="1">
                        <a:extLst>
                          <a:ext uri="{FF2B5EF4-FFF2-40B4-BE49-F238E27FC236}">
                            <a16:creationId xmlns:a16="http://schemas.microsoft.com/office/drawing/2014/main" id="{9EB57B72-9E5C-DB8B-90BE-B9440113649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13">
            <a:extLst>
              <a:ext uri="{FF2B5EF4-FFF2-40B4-BE49-F238E27FC236}">
                <a16:creationId xmlns:a16="http://schemas.microsoft.com/office/drawing/2014/main" id="{6C70699D-1508-231F-C4FF-B273A98CE4C0}"/>
              </a:ext>
            </a:extLst>
          </p:cNvPr>
          <p:cNvSpPr txBox="1">
            <a:spLocks/>
          </p:cNvSpPr>
          <p:nvPr userDrawn="1"/>
        </p:nvSpPr>
        <p:spPr>
          <a:xfrm>
            <a:off x="838200" y="365126"/>
            <a:ext cx="10515600" cy="58118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anose="02000504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anose="02000504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anose="02000504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Disclaimer</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Onyx Strategic Insights ("Onyx", "Onyx SI", "We", "Our", or "Us") is a division of Expeditors International of Washington, Inc. ("Expeditors").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information in this website, article, event invitation or other written form, or shared during or provided in materials as part of an event or other forum (“Content”) is for informational purposes only. The views, opinions, analyses, estimates, predictions and/or strategies (“Views”) expressed in the Content are those of the respective Onyx authors and/or speakers who publish and/or present the Content, and may differ from those of other Onyx employees and/or Expeditors and its officers, directors, and employees. The Content is as of a certain date and is often based on current market and/or geopolitical conditions and is subject to change without notice.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We do not guarantee the accuracy, completeness, timeliness, or availability of the Content. In preparing this Content, we have relied upon and assumed, without independent verification, the accuracy and completeness of all information that was acquired from public sources. Any mention of third-party trademarks, brand names, products and services is for referential purposes only and is not meant to imply any sponsorship, endorsement, or affiliation unless otherwise noted. Copying, re-publishing, or distributing this Content is strictly prohibited without prior written consent from an authorized representative of Onyx.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Content does not represent an offer or commitment by Onyx or Expeditors to provide any service.  The statements in the Content are not intended to be legally binding, and any references in the Content to services that may be offered by Onyx and/or Expeditors are subject to, and superseded by, the terms and pricing set forth in the separate legally binding documentation and/or terms and conditions applicable to those service offerings. Nothing in the Content shall amend the applicable documentation and/or terms and conditions.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Content and Views are not advice on legal, accounting, trade compliance, tax, financial, investment, regulatory, technology or other matters. You should always consult your own legal, accounting, trade compliance, tax, financial, investment, or similar advisors before making any relevant decisions. In no event shall Onyx, Expeditors or any of its directors, officers, employees or agents be liable for any use of, any decision made or action taken in reliance upon, or any inaccuracies or errors in or omissions from, the Content or Views.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The information in the Content does not include all applicable terms or issues and is not intended as an offer or solicitation for the purchase or sale of any service. Our services are subject to applicable laws and regulations, as well as our service terms and policies. Not all services are available in all geographic areas or to all customers. Credit is subject to approval. Rates and programs are subject to change. Certain restrictions apply.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sym typeface="Avenir Next LT Pro" panose="020B0504020202020204" pitchFamily="34" charset="0"/>
            </a:endParaRPr>
          </a:p>
        </p:txBody>
      </p:sp>
    </p:spTree>
    <p:extLst>
      <p:ext uri="{BB962C8B-B14F-4D97-AF65-F5344CB8AC3E}">
        <p14:creationId xmlns:p14="http://schemas.microsoft.com/office/powerpoint/2010/main" val="19194272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8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5">
            <a:extLst>
              <a:ext uri="{FF2B5EF4-FFF2-40B4-BE49-F238E27FC236}">
                <a16:creationId xmlns:a16="http://schemas.microsoft.com/office/drawing/2014/main" id="{690FC11A-063D-1507-DFFF-107496482953}"/>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124B2DE4-533C-3A10-03DD-E544771D59F3}"/>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7" name="Text Placeholder 5">
            <a:extLst>
              <a:ext uri="{FF2B5EF4-FFF2-40B4-BE49-F238E27FC236}">
                <a16:creationId xmlns:a16="http://schemas.microsoft.com/office/drawing/2014/main" id="{7831EB4F-372B-B17C-9CAD-490C7CB46C1A}"/>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3485853779"/>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B00D79-9CDE-CFC9-8D11-9A5E4181670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55B00D79-9CDE-CFC9-8D11-9A5E41816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DAA681E5-7AA3-ABEF-43D6-7E10F36E8E5F}"/>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2" name="Title 21">
            <a:extLst>
              <a:ext uri="{FF2B5EF4-FFF2-40B4-BE49-F238E27FC236}">
                <a16:creationId xmlns:a16="http://schemas.microsoft.com/office/drawing/2014/main" id="{DADFD672-077A-6E11-85F9-83BF67569C2F}"/>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3" name="Text Placeholder 5">
            <a:extLst>
              <a:ext uri="{FF2B5EF4-FFF2-40B4-BE49-F238E27FC236}">
                <a16:creationId xmlns:a16="http://schemas.microsoft.com/office/drawing/2014/main" id="{1ADF8B94-0DE2-00BB-CBBA-B698070972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172838404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break light">
    <p:spTree>
      <p:nvGrpSpPr>
        <p:cNvPr id="1" name=""/>
        <p:cNvGrpSpPr/>
        <p:nvPr/>
      </p:nvGrpSpPr>
      <p:grpSpPr>
        <a:xfrm>
          <a:off x="0" y="0"/>
          <a:ext cx="0" cy="0"/>
          <a:chOff x="0" y="0"/>
          <a:chExt cx="0" cy="0"/>
        </a:xfrm>
      </p:grpSpPr>
      <p:pic>
        <p:nvPicPr>
          <p:cNvPr id="15" name="Picture 14" descr="A close-up of a black and white background&#10;&#10;AI-generated content may be incorrect.">
            <a:extLst>
              <a:ext uri="{FF2B5EF4-FFF2-40B4-BE49-F238E27FC236}">
                <a16:creationId xmlns:a16="http://schemas.microsoft.com/office/drawing/2014/main" id="{B68C4A7C-17AF-37A7-28DB-0D41619531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extLst>
              <p:ext uri="{D42A27DB-BD31-4B8C-83A1-F6EECF244321}">
                <p14:modId xmlns:p14="http://schemas.microsoft.com/office/powerpoint/2010/main" val="13391242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tx1"/>
                </a:solidFill>
                <a:latin typeface="+mj-lt"/>
                <a:ea typeface="Verdana" panose="020B0604030504040204" pitchFamily="34" charset="0"/>
              </a:rPr>
              <a:pPr algn="ctr" rtl="0"/>
              <a:t>‹#›</a:t>
            </a:fld>
            <a:endParaRPr lang="en-US" sz="800" b="0" i="0">
              <a:solidFill>
                <a:schemeClr val="tx1"/>
              </a:solidFill>
              <a:latin typeface="+mj-lt"/>
              <a:ea typeface="Verdana" panose="020B060403050404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b"/>
          <a:lstStyle>
            <a:lvl1pPr>
              <a:defRPr sz="4800" cap="none" baseline="0">
                <a:solidFill>
                  <a:schemeClr val="tx1"/>
                </a:solidFill>
                <a:latin typeface="+mj-lt"/>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marL="0" indent="0">
              <a:buNone/>
              <a:defRPr sz="2600" baseline="0">
                <a:solidFill>
                  <a:schemeClr val="tx1"/>
                </a:solidFill>
                <a:latin typeface="+mj-lt"/>
              </a:defRPr>
            </a:lvl1pPr>
          </a:lstStyle>
          <a:p>
            <a:pPr lvl="0"/>
            <a:r>
              <a:rPr lang="en-US"/>
              <a:t>Section #, 26pt</a:t>
            </a:r>
          </a:p>
        </p:txBody>
      </p:sp>
    </p:spTree>
    <p:extLst>
      <p:ext uri="{BB962C8B-B14F-4D97-AF65-F5344CB8AC3E}">
        <p14:creationId xmlns:p14="http://schemas.microsoft.com/office/powerpoint/2010/main" val="4064048693"/>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14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1B4E0091-9F09-EF4F-BE8E-6346400AB3C2}"/>
              </a:ext>
            </a:extLst>
          </p:cNvPr>
          <p:cNvSpPr>
            <a:spLocks noGrp="1"/>
          </p:cNvSpPr>
          <p:nvPr>
            <p:ph type="body" idx="14" hasCustomPrompt="1"/>
          </p:nvPr>
        </p:nvSpPr>
        <p:spPr>
          <a:xfrm>
            <a:off x="644350" y="2019130"/>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TITLE, 14pt</a:t>
            </a:r>
          </a:p>
        </p:txBody>
      </p:sp>
      <p:sp>
        <p:nvSpPr>
          <p:cNvPr id="13" name="Text Placeholder 6">
            <a:extLst>
              <a:ext uri="{FF2B5EF4-FFF2-40B4-BE49-F238E27FC236}">
                <a16:creationId xmlns:a16="http://schemas.microsoft.com/office/drawing/2014/main" id="{1020F881-45B1-FE5B-00BE-BD2D211C6676}"/>
              </a:ext>
            </a:extLst>
          </p:cNvPr>
          <p:cNvSpPr>
            <a:spLocks noGrp="1"/>
          </p:cNvSpPr>
          <p:nvPr>
            <p:ph type="body" sz="quarter" idx="18" hasCustomPrompt="1"/>
          </p:nvPr>
        </p:nvSpPr>
        <p:spPr>
          <a:xfrm>
            <a:off x="644350" y="2717571"/>
            <a:ext cx="10884608" cy="3172241"/>
          </a:xfrm>
          <a:prstGeom prst="rect">
            <a:avLst/>
          </a:prstGeom>
          <a:solidFill>
            <a:schemeClr val="bg1">
              <a:lumMod val="95000"/>
            </a:schemeClr>
          </a:solidFill>
        </p:spPr>
        <p:txBody>
          <a:bodyPr vert="horz" lIns="45720" tIns="91440" rIns="45720" bIns="45720" rtlCol="0" anchor="t">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20" name="Text Placeholder 2">
            <a:extLst>
              <a:ext uri="{FF2B5EF4-FFF2-40B4-BE49-F238E27FC236}">
                <a16:creationId xmlns:a16="http://schemas.microsoft.com/office/drawing/2014/main" id="{AB404E37-06F1-927E-446A-FE856F2BAC83}"/>
              </a:ext>
            </a:extLst>
          </p:cNvPr>
          <p:cNvSpPr>
            <a:spLocks noGrp="1"/>
          </p:cNvSpPr>
          <p:nvPr>
            <p:ph type="body" idx="20" hasCustomPrompt="1"/>
          </p:nvPr>
        </p:nvSpPr>
        <p:spPr>
          <a:xfrm>
            <a:off x="644350" y="2360655"/>
            <a:ext cx="10884609"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Caps) 14pt</a:t>
            </a:r>
          </a:p>
        </p:txBody>
      </p:sp>
      <p:sp>
        <p:nvSpPr>
          <p:cNvPr id="2" name="Text Placeholder 5">
            <a:extLst>
              <a:ext uri="{FF2B5EF4-FFF2-40B4-BE49-F238E27FC236}">
                <a16:creationId xmlns:a16="http://schemas.microsoft.com/office/drawing/2014/main" id="{418357E5-FD3F-35FF-5B59-AC48B39B301E}"/>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2A66F8B2-D69C-637F-A8D9-48FE44236F3B}"/>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5" name="Text Placeholder 5">
            <a:extLst>
              <a:ext uri="{FF2B5EF4-FFF2-40B4-BE49-F238E27FC236}">
                <a16:creationId xmlns:a16="http://schemas.microsoft.com/office/drawing/2014/main" id="{B2A098B0-E799-293C-C391-F21F4FD9C390}"/>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3486468595"/>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and Content 10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ext Placeholder 2">
            <a:extLst>
              <a:ext uri="{FF2B5EF4-FFF2-40B4-BE49-F238E27FC236}">
                <a16:creationId xmlns:a16="http://schemas.microsoft.com/office/drawing/2014/main" id="{9E364E52-38EC-8B30-3E76-9C49979A37CB}"/>
              </a:ext>
            </a:extLst>
          </p:cNvPr>
          <p:cNvSpPr>
            <a:spLocks noGrp="1"/>
          </p:cNvSpPr>
          <p:nvPr>
            <p:ph type="body" idx="14" hasCustomPrompt="1"/>
          </p:nvPr>
        </p:nvSpPr>
        <p:spPr>
          <a:xfrm>
            <a:off x="644349" y="2025387"/>
            <a:ext cx="7227375" cy="341525"/>
          </a:xfrm>
          <a:prstGeom prst="rect">
            <a:avLst/>
          </a:prstGeom>
          <a:solidFill>
            <a:schemeClr val="tx1">
              <a:lumMod val="90000"/>
              <a:lumOff val="10000"/>
            </a:schemeClr>
          </a:solidFill>
        </p:spPr>
        <p:txBody>
          <a:bodyPr vert="horz" lIns="0" tIns="0" rIns="0" bIns="0" rtlCol="0" anchor="ctr">
            <a:noAutofit/>
          </a:bodyPr>
          <a:lstStyle>
            <a:lvl1pPr>
              <a:defRPr lang="en-US" sz="1400" b="1" cap="none" dirty="0">
                <a:latin typeface="Avenir Next LT Pro" panose="020B0504020202020204" pitchFamily="34" charset="0"/>
                <a:sym typeface="Avenir Next LT Pro" panose="020B0504020202020204" pitchFamily="34" charset="0"/>
              </a:defRPr>
            </a:lvl1pPr>
          </a:lstStyle>
          <a:p>
            <a:pPr marL="112713" marR="0" lvl="0" fontAlgn="auto">
              <a:spcBef>
                <a:spcPts val="0"/>
              </a:spcBef>
              <a:spcAft>
                <a:spcPts val="0"/>
              </a:spcAft>
              <a:buClrTx/>
              <a:buSzTx/>
              <a:tabLst/>
            </a:pPr>
            <a:r>
              <a:rPr lang="en-US"/>
              <a:t>CAPS, Bold, 14pt</a:t>
            </a:r>
          </a:p>
        </p:txBody>
      </p:sp>
      <p:sp>
        <p:nvSpPr>
          <p:cNvPr id="7" name="Text Placeholder 6">
            <a:extLst>
              <a:ext uri="{FF2B5EF4-FFF2-40B4-BE49-F238E27FC236}">
                <a16:creationId xmlns:a16="http://schemas.microsoft.com/office/drawing/2014/main" id="{C7CBC097-2C98-0F2C-1E80-665000B0AA45}"/>
              </a:ext>
            </a:extLst>
          </p:cNvPr>
          <p:cNvSpPr>
            <a:spLocks noGrp="1"/>
          </p:cNvSpPr>
          <p:nvPr>
            <p:ph type="body" sz="quarter" idx="18" hasCustomPrompt="1"/>
          </p:nvPr>
        </p:nvSpPr>
        <p:spPr>
          <a:xfrm>
            <a:off x="644350" y="2723828"/>
            <a:ext cx="7227374" cy="3157473"/>
          </a:xfrm>
          <a:prstGeom prst="rect">
            <a:avLst/>
          </a:prstGeom>
          <a:solidFill>
            <a:schemeClr val="bg1">
              <a:lumMod val="95000"/>
            </a:schemeClr>
          </a:solidFill>
        </p:spPr>
        <p:txBody>
          <a:bodyPr vert="horz" lIns="45720" tIns="91440" rIns="45720" bIns="45720" rtlCol="0" anchor="t">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17" name="Text Placeholder 2">
            <a:extLst>
              <a:ext uri="{FF2B5EF4-FFF2-40B4-BE49-F238E27FC236}">
                <a16:creationId xmlns:a16="http://schemas.microsoft.com/office/drawing/2014/main" id="{C88FE311-77AC-D11A-1A29-0B002687CF7D}"/>
              </a:ext>
            </a:extLst>
          </p:cNvPr>
          <p:cNvSpPr>
            <a:spLocks noGrp="1"/>
          </p:cNvSpPr>
          <p:nvPr>
            <p:ph type="body" idx="24" hasCustomPrompt="1"/>
          </p:nvPr>
        </p:nvSpPr>
        <p:spPr>
          <a:xfrm>
            <a:off x="8398934" y="2019130"/>
            <a:ext cx="3148716" cy="341525"/>
          </a:xfrm>
          <a:prstGeom prst="rect">
            <a:avLst/>
          </a:prstGeom>
          <a:solidFill>
            <a:schemeClr val="accent3"/>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Bold, 14pt</a:t>
            </a:r>
          </a:p>
        </p:txBody>
      </p:sp>
      <p:sp>
        <p:nvSpPr>
          <p:cNvPr id="18" name="Text Placeholder 6">
            <a:extLst>
              <a:ext uri="{FF2B5EF4-FFF2-40B4-BE49-F238E27FC236}">
                <a16:creationId xmlns:a16="http://schemas.microsoft.com/office/drawing/2014/main" id="{5CDF04F5-CDFB-C167-8841-62D89E0B41E6}"/>
              </a:ext>
            </a:extLst>
          </p:cNvPr>
          <p:cNvSpPr>
            <a:spLocks noGrp="1"/>
          </p:cNvSpPr>
          <p:nvPr>
            <p:ph type="body" sz="quarter" idx="25" hasCustomPrompt="1"/>
          </p:nvPr>
        </p:nvSpPr>
        <p:spPr>
          <a:xfrm>
            <a:off x="8398935" y="2717571"/>
            <a:ext cx="3148716" cy="3157473"/>
          </a:xfrm>
          <a:prstGeom prst="rect">
            <a:avLst/>
          </a:prstGeom>
          <a:solidFill>
            <a:schemeClr val="bg1">
              <a:lumMod val="95000"/>
            </a:schemeClr>
          </a:solidFill>
        </p:spPr>
        <p:txBody>
          <a:bodyPr vert="horz" lIns="45720" tIns="91440" rIns="45720" bIns="45720" rtlCol="0" anchor="t">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stStyle>
          <a:p>
            <a:pPr marL="112713" lvl="0"/>
            <a:r>
              <a:rPr lang="en-US"/>
              <a:t>Click to edit Master text styles (font size 14)</a:t>
            </a:r>
          </a:p>
          <a:p>
            <a:pPr lvl="1" indent="-234950"/>
            <a:r>
              <a:rPr lang="en-US"/>
              <a:t>First level</a:t>
            </a:r>
          </a:p>
          <a:p>
            <a:pPr lvl="2"/>
            <a:r>
              <a:rPr lang="en-US"/>
              <a:t>Second level</a:t>
            </a:r>
          </a:p>
          <a:p>
            <a:pPr lvl="3"/>
            <a:r>
              <a:rPr lang="en-US"/>
              <a:t>Third level</a:t>
            </a:r>
          </a:p>
        </p:txBody>
      </p:sp>
      <p:sp>
        <p:nvSpPr>
          <p:cNvPr id="20" name="Text Placeholder 2">
            <a:extLst>
              <a:ext uri="{FF2B5EF4-FFF2-40B4-BE49-F238E27FC236}">
                <a16:creationId xmlns:a16="http://schemas.microsoft.com/office/drawing/2014/main" id="{03978B14-D4A8-A891-4CE6-F6973970DED0}"/>
              </a:ext>
            </a:extLst>
          </p:cNvPr>
          <p:cNvSpPr>
            <a:spLocks noGrp="1"/>
          </p:cNvSpPr>
          <p:nvPr>
            <p:ph type="body" idx="27" hasCustomPrompt="1"/>
          </p:nvPr>
        </p:nvSpPr>
        <p:spPr>
          <a:xfrm>
            <a:off x="644349" y="2357747"/>
            <a:ext cx="722737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(chart units go here; capitalize), 14 pt</a:t>
            </a:r>
          </a:p>
        </p:txBody>
      </p:sp>
      <p:sp>
        <p:nvSpPr>
          <p:cNvPr id="21" name="Text Placeholder 2">
            <a:extLst>
              <a:ext uri="{FF2B5EF4-FFF2-40B4-BE49-F238E27FC236}">
                <a16:creationId xmlns:a16="http://schemas.microsoft.com/office/drawing/2014/main" id="{A83BDE72-8815-38DD-A258-CA2A45575E45}"/>
              </a:ext>
            </a:extLst>
          </p:cNvPr>
          <p:cNvSpPr>
            <a:spLocks noGrp="1"/>
          </p:cNvSpPr>
          <p:nvPr>
            <p:ph type="body" idx="28" hasCustomPrompt="1"/>
          </p:nvPr>
        </p:nvSpPr>
        <p:spPr>
          <a:xfrm>
            <a:off x="8398934" y="2354411"/>
            <a:ext cx="3148716" cy="341525"/>
          </a:xfrm>
          <a:prstGeom prst="rect">
            <a:avLst/>
          </a:prstGeom>
          <a:solidFill>
            <a:schemeClr val="accent3"/>
          </a:solidFill>
        </p:spPr>
        <p:txBody>
          <a:bodyPr lIns="0" tIns="0" rIns="0" bIns="0" anchor="ctr">
            <a:noAutofit/>
          </a:bodyPr>
          <a:lstStyle>
            <a:lvl1pPr marL="112713" indent="0" rtl="0">
              <a:lnSpc>
                <a:spcPct val="100000"/>
              </a:lnSpc>
              <a:spcBef>
                <a:spcPts val="0"/>
              </a:spcBef>
              <a:spcAft>
                <a:spcPts val="0"/>
              </a:spcAft>
              <a:buNone/>
              <a:defRPr sz="1400" b="0"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a:t>
            </a:r>
          </a:p>
        </p:txBody>
      </p:sp>
      <p:sp>
        <p:nvSpPr>
          <p:cNvPr id="11" name="Text Placeholder 5">
            <a:extLst>
              <a:ext uri="{FF2B5EF4-FFF2-40B4-BE49-F238E27FC236}">
                <a16:creationId xmlns:a16="http://schemas.microsoft.com/office/drawing/2014/main" id="{E26A8B68-A02D-6BBC-EADD-F94D3E1318BD}"/>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4" name="Title 21">
            <a:extLst>
              <a:ext uri="{FF2B5EF4-FFF2-40B4-BE49-F238E27FC236}">
                <a16:creationId xmlns:a16="http://schemas.microsoft.com/office/drawing/2014/main" id="{C1F2845B-D2A1-DA47-A04C-B40B7BA6FF4E}"/>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5" name="Text Placeholder 5">
            <a:extLst>
              <a:ext uri="{FF2B5EF4-FFF2-40B4-BE49-F238E27FC236}">
                <a16:creationId xmlns:a16="http://schemas.microsoft.com/office/drawing/2014/main" id="{E11D540C-8B0E-1466-DF10-5C2F86A1C274}"/>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335408300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and Content 16pt">
    <p:bg>
      <p:bgPr>
        <a:solidFill>
          <a:schemeClr val="bg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B4132C13-2A3F-4F8E-367C-BD388C0F0B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0" name="Object 9" hidden="1">
                        <a:extLst>
                          <a:ext uri="{FF2B5EF4-FFF2-40B4-BE49-F238E27FC236}">
                            <a16:creationId xmlns:a16="http://schemas.microsoft.com/office/drawing/2014/main" id="{B4132C13-2A3F-4F8E-367C-BD388C0F0B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2">
            <a:extLst>
              <a:ext uri="{FF2B5EF4-FFF2-40B4-BE49-F238E27FC236}">
                <a16:creationId xmlns:a16="http://schemas.microsoft.com/office/drawing/2014/main" id="{55C8A260-0F58-E844-39F1-5F49EE0F94B5}"/>
              </a:ext>
            </a:extLst>
          </p:cNvPr>
          <p:cNvSpPr>
            <a:spLocks noGrp="1"/>
          </p:cNvSpPr>
          <p:nvPr>
            <p:ph type="body" idx="14" hasCustomPrompt="1"/>
          </p:nvPr>
        </p:nvSpPr>
        <p:spPr>
          <a:xfrm>
            <a:off x="650489"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14pt</a:t>
            </a:r>
          </a:p>
        </p:txBody>
      </p:sp>
      <p:sp>
        <p:nvSpPr>
          <p:cNvPr id="8" name="Text Placeholder 6">
            <a:extLst>
              <a:ext uri="{FF2B5EF4-FFF2-40B4-BE49-F238E27FC236}">
                <a16:creationId xmlns:a16="http://schemas.microsoft.com/office/drawing/2014/main" id="{D091D6E4-188D-BCB1-B8CD-082C88FE469B}"/>
              </a:ext>
            </a:extLst>
          </p:cNvPr>
          <p:cNvSpPr>
            <a:spLocks noGrp="1"/>
          </p:cNvSpPr>
          <p:nvPr>
            <p:ph type="body" sz="quarter" idx="18" hasCustomPrompt="1"/>
          </p:nvPr>
        </p:nvSpPr>
        <p:spPr>
          <a:xfrm>
            <a:off x="650491" y="2717571"/>
            <a:ext cx="5181904" cy="3163276"/>
          </a:xfrm>
          <a:prstGeom prst="rect">
            <a:avLst/>
          </a:prstGeom>
          <a:solidFill>
            <a:schemeClr val="bg1">
              <a:lumMod val="95000"/>
            </a:schemeClr>
          </a:solidFill>
        </p:spPr>
        <p:txBody>
          <a:bodyPr vert="horz" lIns="45720" tIns="91440" rIns="45720" bIns="45720" rtlCol="0" anchor="t">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vl5pPr>
              <a:defRPr lang="en-US" sz="1200" dirty="0">
                <a:solidFill>
                  <a:schemeClr val="tx1"/>
                </a:solidFill>
                <a:latin typeface="Avenir Next LT Pro" panose="020B0504020202020204" pitchFamily="34" charset="0"/>
                <a:ea typeface="Verdana" panose="020B0604030504040204" pitchFamily="34" charset="0"/>
                <a:sym typeface="Avenir Next LT Pro" panose="020B0504020202020204" pitchFamily="34" charset="0"/>
              </a:defRPr>
            </a:lvl5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9" name="Text Placeholder 2">
            <a:extLst>
              <a:ext uri="{FF2B5EF4-FFF2-40B4-BE49-F238E27FC236}">
                <a16:creationId xmlns:a16="http://schemas.microsoft.com/office/drawing/2014/main" id="{9B749A4B-CD39-B206-41E2-DA24E77CDF3A}"/>
              </a:ext>
            </a:extLst>
          </p:cNvPr>
          <p:cNvSpPr>
            <a:spLocks noGrp="1"/>
          </p:cNvSpPr>
          <p:nvPr>
            <p:ph type="body" idx="20" hasCustomPrompt="1"/>
          </p:nvPr>
        </p:nvSpPr>
        <p:spPr>
          <a:xfrm>
            <a:off x="650489"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400" b="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SUBTITLE (chart units go here) 14pt</a:t>
            </a:r>
          </a:p>
        </p:txBody>
      </p:sp>
      <p:sp>
        <p:nvSpPr>
          <p:cNvPr id="11" name="Text Placeholder 2">
            <a:extLst>
              <a:ext uri="{FF2B5EF4-FFF2-40B4-BE49-F238E27FC236}">
                <a16:creationId xmlns:a16="http://schemas.microsoft.com/office/drawing/2014/main" id="{8D2A0C92-7D27-D527-154B-6824E9752E39}"/>
              </a:ext>
            </a:extLst>
          </p:cNvPr>
          <p:cNvSpPr>
            <a:spLocks noGrp="1"/>
          </p:cNvSpPr>
          <p:nvPr>
            <p:ph type="body" idx="21" hasCustomPrompt="1"/>
          </p:nvPr>
        </p:nvSpPr>
        <p:spPr>
          <a:xfrm>
            <a:off x="6359603" y="2019130"/>
            <a:ext cx="5181905"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400" b="1" cap="none" baseline="0">
                <a:solidFill>
                  <a:schemeClr val="bg1"/>
                </a:solidFill>
                <a:latin typeface="Avenir Next LT Pro" panose="020B050402020202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12713"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a:t>CAPS, 14pt</a:t>
            </a:r>
          </a:p>
        </p:txBody>
      </p:sp>
      <p:sp>
        <p:nvSpPr>
          <p:cNvPr id="13" name="Text Placeholder 6">
            <a:extLst>
              <a:ext uri="{FF2B5EF4-FFF2-40B4-BE49-F238E27FC236}">
                <a16:creationId xmlns:a16="http://schemas.microsoft.com/office/drawing/2014/main" id="{0806D24D-057B-98CE-B695-8C1E972501FD}"/>
              </a:ext>
            </a:extLst>
          </p:cNvPr>
          <p:cNvSpPr>
            <a:spLocks noGrp="1"/>
          </p:cNvSpPr>
          <p:nvPr>
            <p:ph type="body" sz="quarter" idx="22" hasCustomPrompt="1"/>
          </p:nvPr>
        </p:nvSpPr>
        <p:spPr>
          <a:xfrm>
            <a:off x="6359604" y="2717571"/>
            <a:ext cx="5181905" cy="3163276"/>
          </a:xfrm>
          <a:prstGeom prst="rect">
            <a:avLst/>
          </a:prstGeom>
          <a:solidFill>
            <a:schemeClr val="bg1">
              <a:lumMod val="95000"/>
            </a:schemeClr>
          </a:solidFill>
        </p:spPr>
        <p:txBody>
          <a:bodyPr vert="horz" lIns="45720" tIns="91440" rIns="45720" bIns="45720" rtlCol="0" anchor="t">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tx1"/>
                </a:solidFill>
                <a:latin typeface="Avenir Next LT Pro" panose="020B0504020202020204" pitchFamily="34" charset="0"/>
                <a:sym typeface="Avenir Next LT Pro" panose="020B0504020202020204" pitchFamily="34" charset="0"/>
              </a:defRPr>
            </a:lvl5pPr>
          </a:lstStyle>
          <a:p>
            <a:pPr marL="112713" lvl="0"/>
            <a:r>
              <a:rPr lang="en-US"/>
              <a:t>Click to edit Master text styles (capitalize first letters only; no periods) (text alignment in the middle of figure) (font size 14)</a:t>
            </a:r>
          </a:p>
          <a:p>
            <a:pPr lvl="1" indent="-234950"/>
            <a:r>
              <a:rPr lang="en-US"/>
              <a:t>First level</a:t>
            </a:r>
          </a:p>
          <a:p>
            <a:pPr lvl="2"/>
            <a:r>
              <a:rPr lang="en-US"/>
              <a:t>Second level</a:t>
            </a:r>
          </a:p>
          <a:p>
            <a:pPr lvl="3"/>
            <a:r>
              <a:rPr lang="en-US"/>
              <a:t>Third level</a:t>
            </a:r>
          </a:p>
        </p:txBody>
      </p:sp>
      <p:sp>
        <p:nvSpPr>
          <p:cNvPr id="16" name="Text Placeholder 2">
            <a:extLst>
              <a:ext uri="{FF2B5EF4-FFF2-40B4-BE49-F238E27FC236}">
                <a16:creationId xmlns:a16="http://schemas.microsoft.com/office/drawing/2014/main" id="{2BFF645D-1721-6FAC-4122-D3A9FB771033}"/>
              </a:ext>
            </a:extLst>
          </p:cNvPr>
          <p:cNvSpPr>
            <a:spLocks noGrp="1"/>
          </p:cNvSpPr>
          <p:nvPr>
            <p:ph type="body" idx="23" hasCustomPrompt="1"/>
          </p:nvPr>
        </p:nvSpPr>
        <p:spPr>
          <a:xfrm>
            <a:off x="6359603" y="2360655"/>
            <a:ext cx="5181905" cy="341525"/>
          </a:xfrm>
          <a:prstGeom prst="rect">
            <a:avLst/>
          </a:prstGeom>
          <a:solidFill>
            <a:schemeClr val="tx1">
              <a:lumMod val="90000"/>
              <a:lumOff val="10000"/>
            </a:schemeClr>
          </a:solidFill>
        </p:spPr>
        <p:txBody>
          <a:bodyPr vert="horz" lIns="0" tIns="0" rIns="0" bIns="0" rtlCol="0" anchor="ctr">
            <a:noAutofit/>
          </a:bodyPr>
          <a:lstStyle>
            <a:lvl1pPr marL="91440">
              <a:defRPr lang="en-US" sz="1400" b="0" i="0" cap="none" baseline="0" dirty="0">
                <a:solidFill>
                  <a:schemeClr val="bg1"/>
                </a:solidFill>
                <a:latin typeface="Avenir Next LT Pro" panose="020B0504020202020204" pitchFamily="34" charset="0"/>
                <a:sym typeface="Avenir Next LT Pro" panose="020B0504020202020204" pitchFamily="34" charset="0"/>
              </a:defRPr>
            </a:lvl1pPr>
          </a:lstStyle>
          <a:p>
            <a:pPr lvl="0"/>
            <a:r>
              <a:rPr lang="en-US"/>
              <a:t>SUBTITLE (chart units go here) 14pt</a:t>
            </a:r>
          </a:p>
        </p:txBody>
      </p:sp>
      <p:sp>
        <p:nvSpPr>
          <p:cNvPr id="25" name="Text Placeholder 5">
            <a:extLst>
              <a:ext uri="{FF2B5EF4-FFF2-40B4-BE49-F238E27FC236}">
                <a16:creationId xmlns:a16="http://schemas.microsoft.com/office/drawing/2014/main" id="{CCEDDA11-22BA-572C-A45B-4AB6425664E8}"/>
              </a:ext>
            </a:extLst>
          </p:cNvPr>
          <p:cNvSpPr>
            <a:spLocks noGrp="1"/>
          </p:cNvSpPr>
          <p:nvPr>
            <p:ph type="body" sz="quarter" idx="24"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3" name="Title 21">
            <a:extLst>
              <a:ext uri="{FF2B5EF4-FFF2-40B4-BE49-F238E27FC236}">
                <a16:creationId xmlns:a16="http://schemas.microsoft.com/office/drawing/2014/main" id="{AB29FA64-4EE5-1904-0332-A0C8064091E5}"/>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4" name="Text Placeholder 5">
            <a:extLst>
              <a:ext uri="{FF2B5EF4-FFF2-40B4-BE49-F238E27FC236}">
                <a16:creationId xmlns:a16="http://schemas.microsoft.com/office/drawing/2014/main" id="{558BF76E-DE91-C8E1-7E2D-6809A9F5E234}"/>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399956148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53314" y="2021670"/>
            <a:ext cx="3570583"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53315" y="2720111"/>
            <a:ext cx="3570583"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53314" y="2363195"/>
            <a:ext cx="3570583"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49" name="Text Placeholder 2">
            <a:extLst>
              <a:ext uri="{FF2B5EF4-FFF2-40B4-BE49-F238E27FC236}">
                <a16:creationId xmlns:a16="http://schemas.microsoft.com/office/drawing/2014/main" id="{226D9222-3818-970D-F01D-33D283624F08}"/>
              </a:ext>
            </a:extLst>
          </p:cNvPr>
          <p:cNvSpPr>
            <a:spLocks noGrp="1"/>
          </p:cNvSpPr>
          <p:nvPr>
            <p:ph type="body" idx="24" hasCustomPrompt="1"/>
          </p:nvPr>
        </p:nvSpPr>
        <p:spPr>
          <a:xfrm>
            <a:off x="8802664" y="2019130"/>
            <a:ext cx="2730248" cy="341525"/>
          </a:xfrm>
          <a:prstGeom prst="rect">
            <a:avLst/>
          </a:prstGeom>
          <a:solidFill>
            <a:schemeClr val="accent3"/>
          </a:solidFill>
        </p:spPr>
        <p:txBody>
          <a:bodyPr vert="horz" lIns="0" tIns="0" rIns="0" bIns="0" rtlCol="0" anchor="ctr">
            <a:noAutofit/>
          </a:bodyPr>
          <a:lstStyle>
            <a:lvl1pPr marL="109728">
              <a:defRPr lang="en-US" sz="1200" b="1" cap="none" baseline="0" dirty="0" smtClean="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stStyle>
          <a:p>
            <a:r>
              <a:rPr lang="en-US"/>
              <a:t>CAPS, font 12</a:t>
            </a:r>
          </a:p>
        </p:txBody>
      </p:sp>
      <p:sp>
        <p:nvSpPr>
          <p:cNvPr id="50" name="Text Placeholder 6">
            <a:extLst>
              <a:ext uri="{FF2B5EF4-FFF2-40B4-BE49-F238E27FC236}">
                <a16:creationId xmlns:a16="http://schemas.microsoft.com/office/drawing/2014/main" id="{2679AE19-53E7-1478-2C20-D89A1C418AE8}"/>
              </a:ext>
            </a:extLst>
          </p:cNvPr>
          <p:cNvSpPr>
            <a:spLocks noGrp="1"/>
          </p:cNvSpPr>
          <p:nvPr>
            <p:ph type="body" sz="quarter" idx="25" hasCustomPrompt="1"/>
          </p:nvPr>
        </p:nvSpPr>
        <p:spPr>
          <a:xfrm>
            <a:off x="8802665" y="2717571"/>
            <a:ext cx="2730248"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(font size 12)</a:t>
            </a:r>
          </a:p>
          <a:p>
            <a:pPr lvl="1" indent="-234950"/>
            <a:r>
              <a:rPr lang="en-US"/>
              <a:t>First level</a:t>
            </a:r>
          </a:p>
          <a:p>
            <a:pPr lvl="2"/>
            <a:r>
              <a:rPr lang="en-US"/>
              <a:t>Second level</a:t>
            </a:r>
          </a:p>
          <a:p>
            <a:pPr lvl="3"/>
            <a:r>
              <a:rPr lang="en-US"/>
              <a:t>Third level</a:t>
            </a:r>
          </a:p>
        </p:txBody>
      </p:sp>
      <p:sp>
        <p:nvSpPr>
          <p:cNvPr id="51" name="Text Placeholder 2">
            <a:extLst>
              <a:ext uri="{FF2B5EF4-FFF2-40B4-BE49-F238E27FC236}">
                <a16:creationId xmlns:a16="http://schemas.microsoft.com/office/drawing/2014/main" id="{7E24B603-FC48-3116-AF6F-CE3B32B7B3FF}"/>
              </a:ext>
            </a:extLst>
          </p:cNvPr>
          <p:cNvSpPr>
            <a:spLocks noGrp="1"/>
          </p:cNvSpPr>
          <p:nvPr>
            <p:ph type="body" idx="26" hasCustomPrompt="1"/>
          </p:nvPr>
        </p:nvSpPr>
        <p:spPr>
          <a:xfrm>
            <a:off x="8802664" y="2360655"/>
            <a:ext cx="2730248" cy="341525"/>
          </a:xfrm>
          <a:prstGeom prst="rect">
            <a:avLst/>
          </a:prstGeom>
          <a:solidFill>
            <a:schemeClr val="accent3"/>
          </a:solidFill>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1" name="Text Placeholder 5">
            <a:extLst>
              <a:ext uri="{FF2B5EF4-FFF2-40B4-BE49-F238E27FC236}">
                <a16:creationId xmlns:a16="http://schemas.microsoft.com/office/drawing/2014/main" id="{44A509F7-859E-D2F4-028E-25E8DAEF9490}"/>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5" name="Title 21">
            <a:extLst>
              <a:ext uri="{FF2B5EF4-FFF2-40B4-BE49-F238E27FC236}">
                <a16:creationId xmlns:a16="http://schemas.microsoft.com/office/drawing/2014/main" id="{29419CA6-D6C5-D9EF-1B0C-AC1DF7EAA8DD}"/>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6" name="Text Placeholder 5">
            <a:extLst>
              <a:ext uri="{FF2B5EF4-FFF2-40B4-BE49-F238E27FC236}">
                <a16:creationId xmlns:a16="http://schemas.microsoft.com/office/drawing/2014/main" id="{55C909B5-2D1B-357B-DFF7-F13F4067152F}"/>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8" name="Text Placeholder 2">
            <a:extLst>
              <a:ext uri="{FF2B5EF4-FFF2-40B4-BE49-F238E27FC236}">
                <a16:creationId xmlns:a16="http://schemas.microsoft.com/office/drawing/2014/main" id="{4F29B8F1-A2AB-FE71-B61F-FECD2E0ADB6D}"/>
              </a:ext>
            </a:extLst>
          </p:cNvPr>
          <p:cNvSpPr>
            <a:spLocks noGrp="1"/>
          </p:cNvSpPr>
          <p:nvPr>
            <p:ph type="body" idx="28" hasCustomPrompt="1"/>
          </p:nvPr>
        </p:nvSpPr>
        <p:spPr>
          <a:xfrm>
            <a:off x="4803895" y="2021670"/>
            <a:ext cx="3570583" cy="341525"/>
          </a:xfrm>
          <a:prstGeom prst="rect">
            <a:avLst/>
          </a:prstGeom>
          <a:solidFill>
            <a:schemeClr val="tx1">
              <a:lumMod val="90000"/>
              <a:lumOff val="10000"/>
            </a:schemeClr>
          </a:solidFill>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12" name="Text Placeholder 6">
            <a:extLst>
              <a:ext uri="{FF2B5EF4-FFF2-40B4-BE49-F238E27FC236}">
                <a16:creationId xmlns:a16="http://schemas.microsoft.com/office/drawing/2014/main" id="{B4B0234B-6C8C-D82E-6C73-AED72CCF0D20}"/>
              </a:ext>
            </a:extLst>
          </p:cNvPr>
          <p:cNvSpPr>
            <a:spLocks noGrp="1"/>
          </p:cNvSpPr>
          <p:nvPr>
            <p:ph type="body" sz="quarter" idx="29" hasCustomPrompt="1"/>
          </p:nvPr>
        </p:nvSpPr>
        <p:spPr>
          <a:xfrm>
            <a:off x="4803896" y="2720111"/>
            <a:ext cx="3570583" cy="3157473"/>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14" name="Text Placeholder 2">
            <a:extLst>
              <a:ext uri="{FF2B5EF4-FFF2-40B4-BE49-F238E27FC236}">
                <a16:creationId xmlns:a16="http://schemas.microsoft.com/office/drawing/2014/main" id="{CFB6CCE6-A487-84DD-54EA-74023DACB41B}"/>
              </a:ext>
            </a:extLst>
          </p:cNvPr>
          <p:cNvSpPr>
            <a:spLocks noGrp="1"/>
          </p:cNvSpPr>
          <p:nvPr>
            <p:ph type="body" idx="30" hasCustomPrompt="1"/>
          </p:nvPr>
        </p:nvSpPr>
        <p:spPr>
          <a:xfrm>
            <a:off x="4803895" y="2363195"/>
            <a:ext cx="3570583" cy="341525"/>
          </a:xfrm>
          <a:prstGeom prst="rect">
            <a:avLst/>
          </a:prstGeom>
          <a:solidFill>
            <a:schemeClr val="tx1">
              <a:lumMod val="90000"/>
              <a:lumOff val="10000"/>
            </a:schemeClr>
          </a:solidFill>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Tree>
    <p:extLst>
      <p:ext uri="{BB962C8B-B14F-4D97-AF65-F5344CB8AC3E}">
        <p14:creationId xmlns:p14="http://schemas.microsoft.com/office/powerpoint/2010/main" val="4045353543"/>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mparison x3 12p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2" name="Text Placeholder 2">
            <a:extLst>
              <a:ext uri="{FF2B5EF4-FFF2-40B4-BE49-F238E27FC236}">
                <a16:creationId xmlns:a16="http://schemas.microsoft.com/office/drawing/2014/main" id="{F531F597-5A6F-BEEB-DC07-8A3856B8CF00}"/>
              </a:ext>
            </a:extLst>
          </p:cNvPr>
          <p:cNvSpPr>
            <a:spLocks noGrp="1"/>
          </p:cNvSpPr>
          <p:nvPr>
            <p:ph type="body" idx="14" hasCustomPrompt="1"/>
          </p:nvPr>
        </p:nvSpPr>
        <p:spPr>
          <a:xfrm>
            <a:off x="644350" y="2023185"/>
            <a:ext cx="3450571"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23" name="Text Placeholder 6">
            <a:extLst>
              <a:ext uri="{FF2B5EF4-FFF2-40B4-BE49-F238E27FC236}">
                <a16:creationId xmlns:a16="http://schemas.microsoft.com/office/drawing/2014/main" id="{45AFDA10-1C8B-7556-5B42-9C102C70A8D9}"/>
              </a:ext>
            </a:extLst>
          </p:cNvPr>
          <p:cNvSpPr>
            <a:spLocks noGrp="1"/>
          </p:cNvSpPr>
          <p:nvPr>
            <p:ph type="body" sz="quarter" idx="18" hasCustomPrompt="1"/>
          </p:nvPr>
        </p:nvSpPr>
        <p:spPr>
          <a:xfrm>
            <a:off x="644352" y="2721627"/>
            <a:ext cx="3450571"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24" name="Text Placeholder 2">
            <a:extLst>
              <a:ext uri="{FF2B5EF4-FFF2-40B4-BE49-F238E27FC236}">
                <a16:creationId xmlns:a16="http://schemas.microsoft.com/office/drawing/2014/main" id="{44BBE43E-6BA5-9A09-F6AF-5F37B0C339B6}"/>
              </a:ext>
            </a:extLst>
          </p:cNvPr>
          <p:cNvSpPr>
            <a:spLocks noGrp="1"/>
          </p:cNvSpPr>
          <p:nvPr>
            <p:ph type="body" idx="20" hasCustomPrompt="1"/>
          </p:nvPr>
        </p:nvSpPr>
        <p:spPr>
          <a:xfrm>
            <a:off x="644350" y="2364710"/>
            <a:ext cx="3450571"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15" name="Text Placeholder 5">
            <a:extLst>
              <a:ext uri="{FF2B5EF4-FFF2-40B4-BE49-F238E27FC236}">
                <a16:creationId xmlns:a16="http://schemas.microsoft.com/office/drawing/2014/main" id="{9596A935-52B0-4E98-4966-5DC1C3C7EDB7}"/>
              </a:ext>
            </a:extLst>
          </p:cNvPr>
          <p:cNvSpPr>
            <a:spLocks noGrp="1"/>
          </p:cNvSpPr>
          <p:nvPr>
            <p:ph type="body" sz="quarter" idx="27"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3" name="Text Placeholder 2">
            <a:extLst>
              <a:ext uri="{FF2B5EF4-FFF2-40B4-BE49-F238E27FC236}">
                <a16:creationId xmlns:a16="http://schemas.microsoft.com/office/drawing/2014/main" id="{13E73868-D454-FF38-A9FD-4E4C4CFDB8EF}"/>
              </a:ext>
            </a:extLst>
          </p:cNvPr>
          <p:cNvSpPr>
            <a:spLocks noGrp="1"/>
          </p:cNvSpPr>
          <p:nvPr>
            <p:ph type="body" idx="28" hasCustomPrompt="1"/>
          </p:nvPr>
        </p:nvSpPr>
        <p:spPr>
          <a:xfrm>
            <a:off x="4361436" y="2018464"/>
            <a:ext cx="3450571"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4" name="Text Placeholder 6">
            <a:extLst>
              <a:ext uri="{FF2B5EF4-FFF2-40B4-BE49-F238E27FC236}">
                <a16:creationId xmlns:a16="http://schemas.microsoft.com/office/drawing/2014/main" id="{6CAF5F7C-8E57-5294-0F33-6C9889B1FB21}"/>
              </a:ext>
            </a:extLst>
          </p:cNvPr>
          <p:cNvSpPr>
            <a:spLocks noGrp="1"/>
          </p:cNvSpPr>
          <p:nvPr>
            <p:ph type="body" sz="quarter" idx="29" hasCustomPrompt="1"/>
          </p:nvPr>
        </p:nvSpPr>
        <p:spPr>
          <a:xfrm>
            <a:off x="4361438" y="2716906"/>
            <a:ext cx="3450571"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5" name="Text Placeholder 2">
            <a:extLst>
              <a:ext uri="{FF2B5EF4-FFF2-40B4-BE49-F238E27FC236}">
                <a16:creationId xmlns:a16="http://schemas.microsoft.com/office/drawing/2014/main" id="{5B5947E8-0072-EE0D-3DCA-2A4B7F71705B}"/>
              </a:ext>
            </a:extLst>
          </p:cNvPr>
          <p:cNvSpPr>
            <a:spLocks noGrp="1"/>
          </p:cNvSpPr>
          <p:nvPr>
            <p:ph type="body" idx="30" hasCustomPrompt="1"/>
          </p:nvPr>
        </p:nvSpPr>
        <p:spPr>
          <a:xfrm>
            <a:off x="4361436" y="2359989"/>
            <a:ext cx="3450571"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6" name="Text Placeholder 2">
            <a:extLst>
              <a:ext uri="{FF2B5EF4-FFF2-40B4-BE49-F238E27FC236}">
                <a16:creationId xmlns:a16="http://schemas.microsoft.com/office/drawing/2014/main" id="{96B82D3C-B7C7-9005-5031-854B996E3583}"/>
              </a:ext>
            </a:extLst>
          </p:cNvPr>
          <p:cNvSpPr>
            <a:spLocks noGrp="1"/>
          </p:cNvSpPr>
          <p:nvPr>
            <p:ph type="body" idx="31" hasCustomPrompt="1"/>
          </p:nvPr>
        </p:nvSpPr>
        <p:spPr>
          <a:xfrm>
            <a:off x="8078524" y="2023185"/>
            <a:ext cx="3450571" cy="341525"/>
          </a:xfrm>
          <a:prstGeom prst="rect">
            <a:avLst/>
          </a:prstGeom>
          <a:solidFill>
            <a:schemeClr val="tx1">
              <a:lumMod val="90000"/>
              <a:lumOff val="10000"/>
            </a:schemeClr>
          </a:solidFill>
          <a:ln>
            <a:noFill/>
          </a:ln>
        </p:spPr>
        <p:txBody>
          <a:bodyPr lIns="0" tIns="0" rIns="0" bIns="0" anchor="ctr">
            <a:noAutofit/>
          </a:bodyPr>
          <a:lstStyle>
            <a:lvl1pPr marL="112713" indent="0" rtl="0">
              <a:lnSpc>
                <a:spcPct val="100000"/>
              </a:lnSpc>
              <a:spcBef>
                <a:spcPts val="0"/>
              </a:spcBef>
              <a:spcAft>
                <a:spcPts val="0"/>
              </a:spcAft>
              <a:buNone/>
              <a:defRPr sz="1200" b="1" cap="none" baseline="0">
                <a:solidFill>
                  <a:schemeClr val="bg1"/>
                </a:solidFill>
                <a:latin typeface="Avenir Next LT Pro" panose="020B0504020202020204" pitchFamily="34" charset="0"/>
                <a:ea typeface="Verdana" panose="020B0604030504040204" pitchFamily="34" charset="0"/>
                <a:sym typeface="Avenir Next LT Pro" panose="020B05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a:t>CAPS, font 12</a:t>
            </a:r>
          </a:p>
        </p:txBody>
      </p:sp>
      <p:sp>
        <p:nvSpPr>
          <p:cNvPr id="7" name="Text Placeholder 6">
            <a:extLst>
              <a:ext uri="{FF2B5EF4-FFF2-40B4-BE49-F238E27FC236}">
                <a16:creationId xmlns:a16="http://schemas.microsoft.com/office/drawing/2014/main" id="{75C29827-1738-1E5B-DD06-38AFD85A7DAA}"/>
              </a:ext>
            </a:extLst>
          </p:cNvPr>
          <p:cNvSpPr>
            <a:spLocks noGrp="1"/>
          </p:cNvSpPr>
          <p:nvPr>
            <p:ph type="body" sz="quarter" idx="32" hasCustomPrompt="1"/>
          </p:nvPr>
        </p:nvSpPr>
        <p:spPr>
          <a:xfrm>
            <a:off x="8078526" y="2721627"/>
            <a:ext cx="3450571" cy="3136152"/>
          </a:xfrm>
          <a:prstGeom prst="rect">
            <a:avLst/>
          </a:prstGeom>
          <a:solidFill>
            <a:schemeClr val="bg1">
              <a:lumMod val="95000"/>
            </a:schemeClr>
          </a:solidFill>
        </p:spPr>
        <p:txBody>
          <a:bodyPr vert="horz" lIns="45720" tIns="91440" rIns="45720" bIns="45720" rtlCol="0" anchor="t">
            <a:normAutofit/>
          </a:bodyPr>
          <a:lstStyle>
            <a:lvl1pPr>
              <a:defRPr lang="en-US" sz="1200" b="0" dirty="0">
                <a:solidFill>
                  <a:schemeClr val="tx1"/>
                </a:solidFill>
                <a:latin typeface="Avenir Next LT Pro" panose="020B0504020202020204" pitchFamily="34" charset="0"/>
                <a:sym typeface="Avenir Next LT Pro" panose="020B0504020202020204" pitchFamily="34" charset="0"/>
              </a:defRPr>
            </a:lvl1pPr>
            <a:lvl2pPr>
              <a:defRPr lang="en-US" sz="1200" dirty="0">
                <a:solidFill>
                  <a:schemeClr val="tx1"/>
                </a:solidFill>
                <a:latin typeface="Avenir Next LT Pro" panose="020B0504020202020204" pitchFamily="34" charset="0"/>
                <a:sym typeface="Avenir Next LT Pro" panose="020B0504020202020204" pitchFamily="34" charset="0"/>
              </a:defRPr>
            </a:lvl2pPr>
            <a:lvl3pPr>
              <a:defRPr lang="en-US" sz="1200" dirty="0">
                <a:solidFill>
                  <a:schemeClr val="tx1"/>
                </a:solidFill>
                <a:latin typeface="Avenir Next LT Pro" panose="020B0504020202020204" pitchFamily="34" charset="0"/>
                <a:sym typeface="Avenir Next LT Pro" panose="020B0504020202020204" pitchFamily="34" charset="0"/>
              </a:defRPr>
            </a:lvl3pPr>
            <a:lvl4pPr>
              <a:defRPr lang="en-US" sz="1200" dirty="0">
                <a:solidFill>
                  <a:schemeClr val="tx1"/>
                </a:solidFill>
                <a:latin typeface="Avenir Next LT Pro" panose="020B0504020202020204" pitchFamily="34" charset="0"/>
                <a:sym typeface="Avenir Next LT Pro" panose="020B0504020202020204" pitchFamily="34" charset="0"/>
              </a:defRPr>
            </a:lvl4pPr>
            <a:lvl5pPr>
              <a:defRPr lang="en-US" dirty="0">
                <a:solidFill>
                  <a:schemeClr val="bg1"/>
                </a:solidFill>
              </a:defRPr>
            </a:lvl5pPr>
          </a:lstStyle>
          <a:p>
            <a:pPr marL="112713" lvl="0"/>
            <a:r>
              <a:rPr lang="en-US"/>
              <a:t>Click to edit Master text styles (capitalize first letters only; no periods) (text alignment in the middle of figure) (font size 12)</a:t>
            </a:r>
          </a:p>
          <a:p>
            <a:pPr lvl="1" indent="-234950"/>
            <a:r>
              <a:rPr lang="en-US"/>
              <a:t>First level</a:t>
            </a:r>
          </a:p>
          <a:p>
            <a:pPr lvl="2"/>
            <a:r>
              <a:rPr lang="en-US"/>
              <a:t>Second level</a:t>
            </a:r>
          </a:p>
          <a:p>
            <a:pPr lvl="3"/>
            <a:r>
              <a:rPr lang="en-US"/>
              <a:t>Third level</a:t>
            </a:r>
          </a:p>
        </p:txBody>
      </p:sp>
      <p:sp>
        <p:nvSpPr>
          <p:cNvPr id="8" name="Text Placeholder 2">
            <a:extLst>
              <a:ext uri="{FF2B5EF4-FFF2-40B4-BE49-F238E27FC236}">
                <a16:creationId xmlns:a16="http://schemas.microsoft.com/office/drawing/2014/main" id="{9A5E55EF-A82C-7A11-4A61-6F7A17FECF9D}"/>
              </a:ext>
            </a:extLst>
          </p:cNvPr>
          <p:cNvSpPr>
            <a:spLocks noGrp="1"/>
          </p:cNvSpPr>
          <p:nvPr>
            <p:ph type="body" idx="33" hasCustomPrompt="1"/>
          </p:nvPr>
        </p:nvSpPr>
        <p:spPr>
          <a:xfrm>
            <a:off x="8078524" y="2364710"/>
            <a:ext cx="3450571" cy="341525"/>
          </a:xfrm>
          <a:prstGeom prst="rect">
            <a:avLst/>
          </a:prstGeom>
          <a:solidFill>
            <a:schemeClr val="tx1">
              <a:lumMod val="90000"/>
              <a:lumOff val="10000"/>
            </a:schemeClr>
          </a:solidFill>
          <a:ln>
            <a:noFill/>
          </a:ln>
        </p:spPr>
        <p:txBody>
          <a:bodyPr vert="horz" lIns="0" tIns="0" rIns="0" bIns="0" rtlCol="0" anchor="ctr">
            <a:noAutofit/>
          </a:bodyPr>
          <a:lstStyle>
            <a:lvl1pPr>
              <a:defRPr lang="en-US" sz="1200" b="0" cap="none" baseline="0" dirty="0">
                <a:solidFill>
                  <a:schemeClr val="bg1"/>
                </a:solidFill>
                <a:latin typeface="Avenir Next LT Pro" panose="020B0504020202020204" pitchFamily="34" charset="0"/>
                <a:sym typeface="Avenir Next LT Pro" panose="020B0504020202020204" pitchFamily="34" charset="0"/>
              </a:defRPr>
            </a:lvl1pPr>
          </a:lstStyle>
          <a:p>
            <a:pPr marL="112713" lvl="0">
              <a:spcBef>
                <a:spcPts val="0"/>
              </a:spcBef>
              <a:spcAft>
                <a:spcPts val="0"/>
              </a:spcAft>
            </a:pPr>
            <a:r>
              <a:rPr lang="en-US"/>
              <a:t>SUBTITLE (chart units go here) 12pt</a:t>
            </a:r>
          </a:p>
        </p:txBody>
      </p:sp>
      <p:sp>
        <p:nvSpPr>
          <p:cNvPr id="9" name="Title 21">
            <a:extLst>
              <a:ext uri="{FF2B5EF4-FFF2-40B4-BE49-F238E27FC236}">
                <a16:creationId xmlns:a16="http://schemas.microsoft.com/office/drawing/2014/main" id="{1541C33D-EE1B-710A-9A64-C1FDE2EF0230}"/>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0" name="Text Placeholder 5">
            <a:extLst>
              <a:ext uri="{FF2B5EF4-FFF2-40B4-BE49-F238E27FC236}">
                <a16:creationId xmlns:a16="http://schemas.microsoft.com/office/drawing/2014/main" id="{45361B4B-CE90-F59A-5D7A-A3673AB31601}"/>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1526998480"/>
      </p:ext>
    </p:extLst>
  </p:cSld>
  <p:clrMapOvr>
    <a:masterClrMapping/>
  </p:clrMapOvr>
  <p:extLst>
    <p:ext uri="{DCECCB84-F9BA-43D5-87BE-67443E8EF086}">
      <p15:sldGuideLst xmlns:p15="http://schemas.microsoft.com/office/powerpoint/2012/main"/>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eam">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07048A52-C1FE-4AC3-3229-A66FF2D0CA54}"/>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50" baseline="0">
                <a:solidFill>
                  <a:schemeClr val="tx1"/>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7" name="Diamond 6">
            <a:extLst>
              <a:ext uri="{FF2B5EF4-FFF2-40B4-BE49-F238E27FC236}">
                <a16:creationId xmlns:a16="http://schemas.microsoft.com/office/drawing/2014/main" id="{2683AA53-C4FC-7BFE-51D0-C9453A33C786}"/>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chemeClr val="bg1"/>
              </a:solidFill>
              <a:latin typeface="Avenir Next LT Pro" panose="020B0504020202020204" pitchFamily="34" charset="0"/>
              <a:ea typeface="Verdana" panose="020B0604030504040204" pitchFamily="34" charset="0"/>
              <a:sym typeface="Avenir Next LT Pro" panose="020B0504020202020204" pitchFamily="34" charset="0"/>
            </a:endParaRPr>
          </a:p>
        </p:txBody>
      </p:sp>
      <p:sp>
        <p:nvSpPr>
          <p:cNvPr id="8" name="object 30">
            <a:extLst>
              <a:ext uri="{FF2B5EF4-FFF2-40B4-BE49-F238E27FC236}">
                <a16:creationId xmlns:a16="http://schemas.microsoft.com/office/drawing/2014/main" id="{0B946327-9F1E-1F72-7DD2-5BDB971BF444}"/>
              </a:ext>
            </a:extLst>
          </p:cNvPr>
          <p:cNvSpPr txBox="1">
            <a:spLocks/>
          </p:cNvSpPr>
          <p:nvPr userDrawn="1"/>
        </p:nvSpPr>
        <p:spPr>
          <a:xfrm>
            <a:off x="69556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Avenir Next LT Pro" panose="020B0504020202020204" pitchFamily="34" charset="0"/>
                <a:ea typeface="Verdana" panose="020B0604030504040204" pitchFamily="34" charset="0"/>
                <a:cs typeface="Verdana" panose="020B0604030504040204" pitchFamily="34" charset="0"/>
                <a:sym typeface="Avenir Next LT Pro" panose="020B0504020202020204" pitchFamily="34" charset="0"/>
              </a:rPr>
              <a:t>© Onyx Strategic Insights. Reproduction by written authorization only. </a:t>
            </a:r>
          </a:p>
        </p:txBody>
      </p:sp>
      <p:sp>
        <p:nvSpPr>
          <p:cNvPr id="9" name="Title 21">
            <a:extLst>
              <a:ext uri="{FF2B5EF4-FFF2-40B4-BE49-F238E27FC236}">
                <a16:creationId xmlns:a16="http://schemas.microsoft.com/office/drawing/2014/main" id="{5856A9CB-F984-18B9-53E6-776916779AB9}"/>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0" name="Text Placeholder 5">
            <a:extLst>
              <a:ext uri="{FF2B5EF4-FFF2-40B4-BE49-F238E27FC236}">
                <a16:creationId xmlns:a16="http://schemas.microsoft.com/office/drawing/2014/main" id="{FC8A7EDD-C7A7-93D4-1020-BC55E6A32B29}"/>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
        <p:nvSpPr>
          <p:cNvPr id="11" name="Arrow: Pentagon 10">
            <a:extLst>
              <a:ext uri="{FF2B5EF4-FFF2-40B4-BE49-F238E27FC236}">
                <a16:creationId xmlns:a16="http://schemas.microsoft.com/office/drawing/2014/main" id="{BECC3136-7816-C841-1BC1-192B6E5D74A7}"/>
              </a:ext>
            </a:extLst>
          </p:cNvPr>
          <p:cNvSpPr/>
          <p:nvPr userDrawn="1"/>
        </p:nvSpPr>
        <p:spPr>
          <a:xfrm>
            <a:off x="644350" y="2115334"/>
            <a:ext cx="2981739" cy="811033"/>
          </a:xfrm>
          <a:prstGeom prst="homePlate">
            <a:avLst>
              <a:gd name="adj" fmla="val 35714"/>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a:solidFill>
                  <a:schemeClr val="bg1"/>
                </a:solidFill>
                <a:latin typeface="Avenir Next LT Pro" panose="020B0504020202020204" pitchFamily="34" charset="0"/>
                <a:sym typeface="Avenir Next LT Pro" panose="020B0504020202020204" pitchFamily="34" charset="0"/>
              </a:rPr>
              <a:t>Avenir 14pt</a:t>
            </a:r>
          </a:p>
        </p:txBody>
      </p:sp>
      <p:sp>
        <p:nvSpPr>
          <p:cNvPr id="12" name="Arrow: Chevron 11">
            <a:extLst>
              <a:ext uri="{FF2B5EF4-FFF2-40B4-BE49-F238E27FC236}">
                <a16:creationId xmlns:a16="http://schemas.microsoft.com/office/drawing/2014/main" id="{D88612D2-1C82-F43E-993A-938407E94424}"/>
              </a:ext>
            </a:extLst>
          </p:cNvPr>
          <p:cNvSpPr/>
          <p:nvPr userDrawn="1"/>
        </p:nvSpPr>
        <p:spPr>
          <a:xfrm>
            <a:off x="3408755" y="2115334"/>
            <a:ext cx="2759101" cy="811033"/>
          </a:xfrm>
          <a:prstGeom prst="chevron">
            <a:avLst>
              <a:gd name="adj" fmla="val 36555"/>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a:solidFill>
                  <a:schemeClr val="bg1"/>
                </a:solidFill>
                <a:latin typeface="Avenir Next LT Pro" panose="020B0504020202020204" pitchFamily="34" charset="0"/>
                <a:sym typeface="Avenir Next LT Pro" panose="020B0504020202020204" pitchFamily="34" charset="0"/>
              </a:rPr>
              <a:t>Avenir 14pt</a:t>
            </a:r>
          </a:p>
        </p:txBody>
      </p:sp>
      <p:sp>
        <p:nvSpPr>
          <p:cNvPr id="17" name="Arrow: Chevron 16">
            <a:extLst>
              <a:ext uri="{FF2B5EF4-FFF2-40B4-BE49-F238E27FC236}">
                <a16:creationId xmlns:a16="http://schemas.microsoft.com/office/drawing/2014/main" id="{260338C2-D558-973A-A5CF-8E94A01BA77A}"/>
              </a:ext>
            </a:extLst>
          </p:cNvPr>
          <p:cNvSpPr/>
          <p:nvPr userDrawn="1"/>
        </p:nvSpPr>
        <p:spPr>
          <a:xfrm>
            <a:off x="5950522" y="2115334"/>
            <a:ext cx="2759101" cy="811033"/>
          </a:xfrm>
          <a:prstGeom prst="chevron">
            <a:avLst>
              <a:gd name="adj" fmla="val 36555"/>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a:solidFill>
                  <a:schemeClr val="bg1"/>
                </a:solidFill>
                <a:latin typeface="Avenir Next LT Pro" panose="020B0504020202020204" pitchFamily="34" charset="0"/>
                <a:sym typeface="Avenir Next LT Pro" panose="020B0504020202020204" pitchFamily="34" charset="0"/>
              </a:rPr>
              <a:t>Avenir 14pt</a:t>
            </a:r>
          </a:p>
        </p:txBody>
      </p:sp>
      <p:sp>
        <p:nvSpPr>
          <p:cNvPr id="21" name="Arrow: Chevron 20">
            <a:extLst>
              <a:ext uri="{FF2B5EF4-FFF2-40B4-BE49-F238E27FC236}">
                <a16:creationId xmlns:a16="http://schemas.microsoft.com/office/drawing/2014/main" id="{1380A94B-E39D-843F-9428-94275558A0A4}"/>
              </a:ext>
            </a:extLst>
          </p:cNvPr>
          <p:cNvSpPr/>
          <p:nvPr userDrawn="1"/>
        </p:nvSpPr>
        <p:spPr>
          <a:xfrm>
            <a:off x="8492288" y="2115334"/>
            <a:ext cx="2759101" cy="811033"/>
          </a:xfrm>
          <a:prstGeom prst="chevron">
            <a:avLst>
              <a:gd name="adj" fmla="val 36555"/>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400" b="1">
                <a:solidFill>
                  <a:schemeClr val="bg1"/>
                </a:solidFill>
                <a:latin typeface="Avenir Next LT Pro" panose="020B0504020202020204" pitchFamily="34" charset="0"/>
                <a:sym typeface="Avenir Next LT Pro" panose="020B0504020202020204" pitchFamily="34" charset="0"/>
              </a:rPr>
              <a:t>Avenir 14pt</a:t>
            </a:r>
          </a:p>
        </p:txBody>
      </p:sp>
      <p:sp>
        <p:nvSpPr>
          <p:cNvPr id="30" name="Text Placeholder 2">
            <a:extLst>
              <a:ext uri="{FF2B5EF4-FFF2-40B4-BE49-F238E27FC236}">
                <a16:creationId xmlns:a16="http://schemas.microsoft.com/office/drawing/2014/main" id="{E56BB600-7366-AED8-7AFE-26ECA37CCA5A}"/>
              </a:ext>
            </a:extLst>
          </p:cNvPr>
          <p:cNvSpPr txBox="1">
            <a:spLocks/>
          </p:cNvSpPr>
          <p:nvPr userDrawn="1"/>
        </p:nvSpPr>
        <p:spPr>
          <a:xfrm>
            <a:off x="644350" y="3036969"/>
            <a:ext cx="2655735" cy="2759819"/>
          </a:xfrm>
          <a:prstGeom prst="rect">
            <a:avLst/>
          </a:prstGeom>
          <a:solidFill>
            <a:srgbClr val="ADA9AB">
              <a:lumMod val="20000"/>
              <a:lumOff val="80000"/>
            </a:srgbClr>
          </a:solid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31" name="Text Placeholder 2">
            <a:extLst>
              <a:ext uri="{FF2B5EF4-FFF2-40B4-BE49-F238E27FC236}">
                <a16:creationId xmlns:a16="http://schemas.microsoft.com/office/drawing/2014/main" id="{E10B8257-4B85-1A8E-9206-C8E1C13FEB0A}"/>
              </a:ext>
            </a:extLst>
          </p:cNvPr>
          <p:cNvSpPr txBox="1">
            <a:spLocks/>
          </p:cNvSpPr>
          <p:nvPr userDrawn="1"/>
        </p:nvSpPr>
        <p:spPr>
          <a:xfrm>
            <a:off x="3468388" y="3036969"/>
            <a:ext cx="2384065" cy="2759819"/>
          </a:xfrm>
          <a:prstGeom prst="rect">
            <a:avLst/>
          </a:prstGeom>
          <a:solidFill>
            <a:srgbClr val="ADA9AB">
              <a:lumMod val="20000"/>
              <a:lumOff val="80000"/>
            </a:srgbClr>
          </a:solid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32" name="Text Placeholder 2">
            <a:extLst>
              <a:ext uri="{FF2B5EF4-FFF2-40B4-BE49-F238E27FC236}">
                <a16:creationId xmlns:a16="http://schemas.microsoft.com/office/drawing/2014/main" id="{540CB55A-91B8-0498-F105-BCF0CA726C31}"/>
              </a:ext>
            </a:extLst>
          </p:cNvPr>
          <p:cNvSpPr txBox="1">
            <a:spLocks/>
          </p:cNvSpPr>
          <p:nvPr userDrawn="1"/>
        </p:nvSpPr>
        <p:spPr>
          <a:xfrm>
            <a:off x="6020756" y="3036969"/>
            <a:ext cx="2384065" cy="2759819"/>
          </a:xfrm>
          <a:prstGeom prst="rect">
            <a:avLst/>
          </a:prstGeom>
          <a:solidFill>
            <a:srgbClr val="ADA9AB">
              <a:lumMod val="20000"/>
              <a:lumOff val="80000"/>
            </a:srgbClr>
          </a:solid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
        <p:nvSpPr>
          <p:cNvPr id="33" name="Text Placeholder 2">
            <a:extLst>
              <a:ext uri="{FF2B5EF4-FFF2-40B4-BE49-F238E27FC236}">
                <a16:creationId xmlns:a16="http://schemas.microsoft.com/office/drawing/2014/main" id="{EB44B76E-D84C-C866-F523-32E190299EF7}"/>
              </a:ext>
            </a:extLst>
          </p:cNvPr>
          <p:cNvSpPr txBox="1">
            <a:spLocks/>
          </p:cNvSpPr>
          <p:nvPr userDrawn="1"/>
        </p:nvSpPr>
        <p:spPr>
          <a:xfrm>
            <a:off x="8573124" y="3036969"/>
            <a:ext cx="2384065" cy="2759819"/>
          </a:xfrm>
          <a:prstGeom prst="rect">
            <a:avLst/>
          </a:prstGeom>
          <a:solidFill>
            <a:srgbClr val="ADA9AB">
              <a:lumMod val="20000"/>
              <a:lumOff val="80000"/>
            </a:srgbClr>
          </a:solidFill>
        </p:spPr>
        <p:txBody>
          <a:bodyPr anchor="t">
            <a:normAutofit/>
          </a:bodyPr>
          <a:lstStyle>
            <a:lvl1pPr marL="230188" indent="-230188" algn="l" defTabSz="914400" rtl="0" eaLnBrk="1" latinLnBrk="0" hangingPunct="1">
              <a:lnSpc>
                <a:spcPct val="100000"/>
              </a:lnSpc>
              <a:spcBef>
                <a:spcPts val="0"/>
              </a:spcBef>
              <a:spcAft>
                <a:spcPts val="0"/>
              </a:spcAft>
              <a:buFont typeface="Wingdings" panose="05000000000000000000" pitchFamily="2"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1pPr>
            <a:lvl2pPr marL="461963" indent="-231775" algn="l" defTabSz="914400" rtl="0" eaLnBrk="1" latinLnBrk="0" hangingPunct="1">
              <a:lnSpc>
                <a:spcPct val="100000"/>
              </a:lnSpc>
              <a:spcBef>
                <a:spcPts val="0"/>
              </a:spcBef>
              <a:spcAft>
                <a:spcPts val="0"/>
              </a:spcAft>
              <a:buFont typeface="Symbol" panose="05050102010706020507" pitchFamily="18" charset="2"/>
              <a:buChar char="-"/>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2pPr>
            <a:lvl3pPr marL="684213" indent="-222250" algn="l" defTabSz="914400" rtl="0" eaLnBrk="1" latinLnBrk="0" hangingPunct="1">
              <a:lnSpc>
                <a:spcPct val="100000"/>
              </a:lnSpc>
              <a:spcBef>
                <a:spcPts val="0"/>
              </a:spcBef>
              <a:spcAft>
                <a:spcPts val="0"/>
              </a:spcAft>
              <a:buFont typeface="Courier New" panose="02070309020205020404" pitchFamily="49" charset="0"/>
              <a:buChar char="o"/>
              <a:defRPr sz="1400" b="0" i="0" kern="1200" baseline="0">
                <a:solidFill>
                  <a:schemeClr val="tx2"/>
                </a:solidFill>
                <a:latin typeface="Avenir Next LT Pro" panose="020B0504020202020204" pitchFamily="34" charset="0"/>
                <a:ea typeface="Verdana" panose="020B0604030504040204" pitchFamily="34" charset="0"/>
                <a:cs typeface="Avenir Next LT Pro" panose="020B0504020202020204" pitchFamily="34" charset="0"/>
                <a:sym typeface="Avenir Next LT Pro" panose="020B0504020202020204" pitchFamily="34" charset="0"/>
              </a:defRPr>
            </a:lvl3pPr>
            <a:lvl4pPr marL="1371600" indent="0" algn="l" defTabSz="914400" rtl="0" eaLnBrk="1" latinLnBrk="0" hangingPunct="1">
              <a:lnSpc>
                <a:spcPct val="100000"/>
              </a:lnSpc>
              <a:spcBef>
                <a:spcPts val="600"/>
              </a:spcBef>
              <a:buFont typeface="+mj-lt"/>
              <a:buNone/>
              <a:defRPr sz="1200" b="0" i="0" kern="1200" baseline="0">
                <a:solidFill>
                  <a:schemeClr val="bg1"/>
                </a:solidFill>
                <a:latin typeface="Arial" panose="020B0604020202020204" pitchFamily="34" charset="0"/>
                <a:ea typeface="Verdana" panose="020B0604030504040204" pitchFamily="34" charset="0"/>
                <a:cs typeface="Arial" panose="020B0604020202020204" pitchFamily="34" charset="0"/>
              </a:defRPr>
            </a:lvl4pPr>
            <a:lvl5pPr marL="1828800" indent="0" algn="l" defTabSz="914400" rtl="0" eaLnBrk="1" latinLnBrk="0" hangingPunct="1">
              <a:lnSpc>
                <a:spcPct val="100000"/>
              </a:lnSpc>
              <a:spcBef>
                <a:spcPts val="600"/>
              </a:spcBef>
              <a:buFont typeface="+mj-lt"/>
              <a:buNone/>
              <a:defRPr sz="1200" b="0" i="0" kern="1200">
                <a:solidFill>
                  <a:schemeClr val="bg1"/>
                </a:solidFill>
                <a:latin typeface="Arial" panose="020B0604020202020204" pitchFamily="34" charset="0"/>
                <a:ea typeface="+mn-ea"/>
                <a:cs typeface="Arial" panose="020B0604020202020204" pitchFamily="34" charset="0"/>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0188" marR="0" lvl="0" indent="-230188"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461963" marR="0" lvl="1" indent="-231775"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a:p>
            <a:pPr marL="684213" marR="0" lvl="2" indent="-2222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400" b="0" i="0" u="none" strike="noStrike" kern="1200" cap="none" spc="0" normalizeH="0" baseline="0" noProof="0">
                <a:ln>
                  <a:noFill/>
                </a:ln>
                <a:solidFill>
                  <a:srgbClr val="333132"/>
                </a:solidFill>
                <a:effectLst/>
                <a:uLnTx/>
                <a:uFillTx/>
                <a:latin typeface="Avenir Next LT Pro" panose="020B0504020202020204" pitchFamily="34" charset="0"/>
                <a:ea typeface="Verdana" panose="020B0604030504040204" pitchFamily="34" charset="0"/>
                <a:sym typeface="Avenir Next LT Pro" panose="020B0504020202020204" pitchFamily="34" charset="0"/>
              </a:rPr>
              <a:t>Avenir, 14pt</a:t>
            </a:r>
          </a:p>
        </p:txBody>
      </p:sp>
    </p:spTree>
    <p:extLst>
      <p:ext uri="{BB962C8B-B14F-4D97-AF65-F5344CB8AC3E}">
        <p14:creationId xmlns:p14="http://schemas.microsoft.com/office/powerpoint/2010/main" val="207200629"/>
      </p:ext>
    </p:extLst>
  </p:cSld>
  <p:clrMapOvr>
    <a:masterClrMapping/>
  </p:clrMapOvr>
  <p:extLst>
    <p:ext uri="{DCECCB84-F9BA-43D5-87BE-67443E8EF086}">
      <p15:sldGuideLst xmlns:p15="http://schemas.microsoft.com/office/powerpoint/2012/main"/>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DF69F489-DA0E-F53F-2AA3-53CCC9409914}"/>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13" name="Object 12" hidden="1">
                        <a:extLst>
                          <a:ext uri="{FF2B5EF4-FFF2-40B4-BE49-F238E27FC236}">
                            <a16:creationId xmlns:a16="http://schemas.microsoft.com/office/drawing/2014/main" id="{DF69F489-DA0E-F53F-2AA3-53CCC940991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icture Placeholder 11">
            <a:extLst>
              <a:ext uri="{FF2B5EF4-FFF2-40B4-BE49-F238E27FC236}">
                <a16:creationId xmlns:a16="http://schemas.microsoft.com/office/drawing/2014/main" id="{A1B000DB-E4F0-DEAD-FA45-A418E66E3380}"/>
              </a:ext>
            </a:extLst>
          </p:cNvPr>
          <p:cNvSpPr>
            <a:spLocks noGrp="1"/>
          </p:cNvSpPr>
          <p:nvPr>
            <p:ph type="pic" sz="quarter" idx="13"/>
          </p:nvPr>
        </p:nvSpPr>
        <p:spPr>
          <a:xfrm>
            <a:off x="1301828" y="2129648"/>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0" name="Picture Placeholder 11">
            <a:extLst>
              <a:ext uri="{FF2B5EF4-FFF2-40B4-BE49-F238E27FC236}">
                <a16:creationId xmlns:a16="http://schemas.microsoft.com/office/drawing/2014/main" id="{FA2E9889-8701-66B9-8D8F-6791F44681C1}"/>
              </a:ext>
            </a:extLst>
          </p:cNvPr>
          <p:cNvSpPr>
            <a:spLocks noGrp="1"/>
          </p:cNvSpPr>
          <p:nvPr>
            <p:ph type="pic" sz="quarter" idx="14"/>
          </p:nvPr>
        </p:nvSpPr>
        <p:spPr>
          <a:xfrm>
            <a:off x="3933314"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1" name="Picture Placeholder 11">
            <a:extLst>
              <a:ext uri="{FF2B5EF4-FFF2-40B4-BE49-F238E27FC236}">
                <a16:creationId xmlns:a16="http://schemas.microsoft.com/office/drawing/2014/main" id="{95B76C5D-52A6-E532-D92C-EF815688CDE2}"/>
              </a:ext>
            </a:extLst>
          </p:cNvPr>
          <p:cNvSpPr>
            <a:spLocks noGrp="1"/>
          </p:cNvSpPr>
          <p:nvPr>
            <p:ph type="pic" sz="quarter" idx="15"/>
          </p:nvPr>
        </p:nvSpPr>
        <p:spPr>
          <a:xfrm>
            <a:off x="6564800"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12" name="Picture Placeholder 11">
            <a:extLst>
              <a:ext uri="{FF2B5EF4-FFF2-40B4-BE49-F238E27FC236}">
                <a16:creationId xmlns:a16="http://schemas.microsoft.com/office/drawing/2014/main" id="{C60FBCDE-C2A2-353D-4B35-0AFFD31CAC27}"/>
              </a:ext>
            </a:extLst>
          </p:cNvPr>
          <p:cNvSpPr>
            <a:spLocks noGrp="1"/>
          </p:cNvSpPr>
          <p:nvPr>
            <p:ph type="pic" sz="quarter" idx="16"/>
          </p:nvPr>
        </p:nvSpPr>
        <p:spPr>
          <a:xfrm>
            <a:off x="9196286" y="2117979"/>
            <a:ext cx="1724706" cy="1724706"/>
          </a:xfrm>
          <a:prstGeom prst="ellipse">
            <a:avLst/>
          </a:prstGeom>
          <a:solidFill>
            <a:schemeClr val="accent1">
              <a:lumMod val="20000"/>
              <a:lumOff val="80000"/>
            </a:schemeClr>
          </a:solidFill>
        </p:spPr>
        <p:txBody>
          <a:bodyPr vert="horz" lIns="0" tIns="0" rIns="0" bIns="720000" rtlCol="0" anchor="ctr">
            <a:normAutofit/>
          </a:bodyPr>
          <a:lstStyle>
            <a:lvl1pPr algn="ctr" rtl="0">
              <a:defRPr lang="en-US">
                <a:solidFill>
                  <a:schemeClr val="tx2"/>
                </a:solidFill>
                <a:latin typeface="Avenir Next LT Pro" panose="020B0504020202020204" pitchFamily="34" charset="0"/>
                <a:ea typeface="+mn-ea"/>
                <a:cs typeface="+mn-cs"/>
                <a:sym typeface="Avenir Next LT Pro" panose="020B0504020202020204" pitchFamily="34" charset="0"/>
              </a:defRPr>
            </a:lvl1pPr>
          </a:lstStyle>
          <a:p>
            <a:pPr lvl="0" algn="ctr"/>
            <a:r>
              <a:rPr lang="en-US"/>
              <a:t>Click icon to add picture</a:t>
            </a:r>
          </a:p>
        </p:txBody>
      </p:sp>
      <p:sp>
        <p:nvSpPr>
          <p:cNvPr id="28" name="Text Placeholder 20">
            <a:extLst>
              <a:ext uri="{FF2B5EF4-FFF2-40B4-BE49-F238E27FC236}">
                <a16:creationId xmlns:a16="http://schemas.microsoft.com/office/drawing/2014/main" id="{0A071DCE-FD88-CDFE-ACD4-A4C27439F225}"/>
              </a:ext>
            </a:extLst>
          </p:cNvPr>
          <p:cNvSpPr>
            <a:spLocks noGrp="1"/>
          </p:cNvSpPr>
          <p:nvPr>
            <p:ph type="body" sz="quarter" idx="26" hasCustomPrompt="1"/>
          </p:nvPr>
        </p:nvSpPr>
        <p:spPr>
          <a:xfrm>
            <a:off x="1083194" y="4827350"/>
            <a:ext cx="2161750" cy="432687"/>
          </a:xfrm>
          <a:prstGeom prst="rect">
            <a:avLst/>
          </a:prstGeom>
        </p:spPr>
        <p:txBody>
          <a:bodyPr/>
          <a:lstStyle>
            <a:lvl1pPr algn="ctr" rtl="0">
              <a:defRPr baseline="0">
                <a:solidFill>
                  <a:schemeClr val="tx1"/>
                </a:solidFill>
                <a:latin typeface="Avenir Next LT Pro" panose="020B0504020202020204" pitchFamily="34" charset="0"/>
                <a:sym typeface="Avenir Next LT Pro" panose="020B0504020202020204" pitchFamily="34" charset="0"/>
              </a:defRPr>
            </a:lvl1pPr>
          </a:lstStyle>
          <a:p>
            <a:pPr lvl="0"/>
            <a:r>
              <a:rPr lang="en-US"/>
              <a:t>Function</a:t>
            </a:r>
          </a:p>
        </p:txBody>
      </p:sp>
      <p:sp>
        <p:nvSpPr>
          <p:cNvPr id="29" name="Text Placeholder 20">
            <a:extLst>
              <a:ext uri="{FF2B5EF4-FFF2-40B4-BE49-F238E27FC236}">
                <a16:creationId xmlns:a16="http://schemas.microsoft.com/office/drawing/2014/main" id="{B66259D1-2BA0-21F9-FCE6-470C17535879}"/>
              </a:ext>
            </a:extLst>
          </p:cNvPr>
          <p:cNvSpPr>
            <a:spLocks noGrp="1"/>
          </p:cNvSpPr>
          <p:nvPr>
            <p:ph type="body" sz="quarter" idx="27" hasCustomPrompt="1"/>
          </p:nvPr>
        </p:nvSpPr>
        <p:spPr>
          <a:xfrm>
            <a:off x="3714831" y="4815681"/>
            <a:ext cx="2161750" cy="432687"/>
          </a:xfrm>
          <a:prstGeom prst="rect">
            <a:avLst/>
          </a:prstGeom>
        </p:spPr>
        <p:txBody>
          <a:bodyPr/>
          <a:lstStyle>
            <a:lvl1pPr algn="ctr" rtl="0">
              <a:defRPr baseline="0">
                <a:solidFill>
                  <a:schemeClr val="tx1"/>
                </a:solidFill>
                <a:latin typeface="Avenir Next LT Pro" panose="020B0504020202020204" pitchFamily="34" charset="0"/>
                <a:sym typeface="Avenir Next LT Pro" panose="020B0504020202020204" pitchFamily="34" charset="0"/>
              </a:defRPr>
            </a:lvl1pPr>
          </a:lstStyle>
          <a:p>
            <a:pPr lvl="0"/>
            <a:r>
              <a:rPr lang="en-US"/>
              <a:t>Function</a:t>
            </a:r>
          </a:p>
        </p:txBody>
      </p:sp>
      <p:sp>
        <p:nvSpPr>
          <p:cNvPr id="30" name="Text Placeholder 20">
            <a:extLst>
              <a:ext uri="{FF2B5EF4-FFF2-40B4-BE49-F238E27FC236}">
                <a16:creationId xmlns:a16="http://schemas.microsoft.com/office/drawing/2014/main" id="{7F1DB61B-D81B-6990-4A4F-2125CCE53451}"/>
              </a:ext>
            </a:extLst>
          </p:cNvPr>
          <p:cNvSpPr>
            <a:spLocks noGrp="1"/>
          </p:cNvSpPr>
          <p:nvPr>
            <p:ph type="body" sz="quarter" idx="28" hasCustomPrompt="1"/>
          </p:nvPr>
        </p:nvSpPr>
        <p:spPr>
          <a:xfrm>
            <a:off x="6346468" y="4815681"/>
            <a:ext cx="2161750" cy="432687"/>
          </a:xfrm>
          <a:prstGeom prst="rect">
            <a:avLst/>
          </a:prstGeom>
        </p:spPr>
        <p:txBody>
          <a:bodyPr/>
          <a:lstStyle>
            <a:lvl1pPr algn="ctr" rtl="0">
              <a:defRPr baseline="0">
                <a:solidFill>
                  <a:schemeClr val="tx1"/>
                </a:solidFill>
                <a:latin typeface="Avenir Next LT Pro" panose="020B0504020202020204" pitchFamily="34" charset="0"/>
                <a:sym typeface="Avenir Next LT Pro" panose="020B0504020202020204" pitchFamily="34" charset="0"/>
              </a:defRPr>
            </a:lvl1pPr>
          </a:lstStyle>
          <a:p>
            <a:pPr lvl="0"/>
            <a:r>
              <a:rPr lang="en-US"/>
              <a:t>Function</a:t>
            </a:r>
          </a:p>
        </p:txBody>
      </p:sp>
      <p:sp>
        <p:nvSpPr>
          <p:cNvPr id="31" name="Text Placeholder 20">
            <a:extLst>
              <a:ext uri="{FF2B5EF4-FFF2-40B4-BE49-F238E27FC236}">
                <a16:creationId xmlns:a16="http://schemas.microsoft.com/office/drawing/2014/main" id="{006D3BA0-CAB7-F284-64BA-BC5E212D4738}"/>
              </a:ext>
            </a:extLst>
          </p:cNvPr>
          <p:cNvSpPr>
            <a:spLocks noGrp="1"/>
          </p:cNvSpPr>
          <p:nvPr>
            <p:ph type="body" sz="quarter" idx="29" hasCustomPrompt="1"/>
          </p:nvPr>
        </p:nvSpPr>
        <p:spPr>
          <a:xfrm>
            <a:off x="8978105" y="4815681"/>
            <a:ext cx="2161750" cy="432687"/>
          </a:xfrm>
          <a:prstGeom prst="rect">
            <a:avLst/>
          </a:prstGeom>
        </p:spPr>
        <p:txBody>
          <a:bodyPr/>
          <a:lstStyle>
            <a:lvl1pPr algn="ctr" rtl="0">
              <a:defRPr baseline="0">
                <a:solidFill>
                  <a:schemeClr val="tx1"/>
                </a:solidFill>
                <a:latin typeface="Avenir Next LT Pro" panose="020B0504020202020204" pitchFamily="34" charset="0"/>
                <a:sym typeface="Avenir Next LT Pro" panose="020B0504020202020204" pitchFamily="34" charset="0"/>
              </a:defRPr>
            </a:lvl1pPr>
          </a:lstStyle>
          <a:p>
            <a:pPr lvl="0"/>
            <a:r>
              <a:rPr lang="en-US"/>
              <a:t>Function</a:t>
            </a:r>
          </a:p>
        </p:txBody>
      </p:sp>
      <p:sp>
        <p:nvSpPr>
          <p:cNvPr id="5" name="Text Placeholder 5">
            <a:extLst>
              <a:ext uri="{FF2B5EF4-FFF2-40B4-BE49-F238E27FC236}">
                <a16:creationId xmlns:a16="http://schemas.microsoft.com/office/drawing/2014/main" id="{07048A52-C1FE-4AC3-3229-A66FF2D0CA54}"/>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2" name="Text Placeholder 20">
            <a:extLst>
              <a:ext uri="{FF2B5EF4-FFF2-40B4-BE49-F238E27FC236}">
                <a16:creationId xmlns:a16="http://schemas.microsoft.com/office/drawing/2014/main" id="{5D133F4A-E9EA-F666-ED6E-9CB23EA84CA0}"/>
              </a:ext>
            </a:extLst>
          </p:cNvPr>
          <p:cNvSpPr>
            <a:spLocks noGrp="1"/>
          </p:cNvSpPr>
          <p:nvPr>
            <p:ph type="body" sz="quarter" idx="22" hasCustomPrompt="1"/>
          </p:nvPr>
        </p:nvSpPr>
        <p:spPr>
          <a:xfrm>
            <a:off x="1083194" y="4118674"/>
            <a:ext cx="2161750" cy="432687"/>
          </a:xfrm>
          <a:prstGeom prst="rect">
            <a:avLst/>
          </a:prstGeom>
        </p:spPr>
        <p:txBody>
          <a:bodyPr>
            <a:noAutofit/>
          </a:bodyPr>
          <a:lstStyle>
            <a:lvl1pPr algn="ctr" rtl="0">
              <a:defRPr sz="1600" b="1" baseline="0">
                <a:solidFill>
                  <a:schemeClr val="accent1"/>
                </a:solidFill>
                <a:latin typeface="Avenir Next LT Pro" panose="020B0504020202020204" pitchFamily="34" charset="0"/>
                <a:sym typeface="Avenir Next LT Pro" panose="020B0504020202020204" pitchFamily="34" charset="0"/>
              </a:defRPr>
            </a:lvl1pPr>
          </a:lstStyle>
          <a:p>
            <a:pPr lvl="0"/>
            <a:r>
              <a:rPr lang="en-US"/>
              <a:t>Avenir Bold, 16pt</a:t>
            </a:r>
          </a:p>
        </p:txBody>
      </p:sp>
      <p:sp>
        <p:nvSpPr>
          <p:cNvPr id="6" name="Text Placeholder 20">
            <a:extLst>
              <a:ext uri="{FF2B5EF4-FFF2-40B4-BE49-F238E27FC236}">
                <a16:creationId xmlns:a16="http://schemas.microsoft.com/office/drawing/2014/main" id="{87A35EEA-579D-2787-BEF2-3051278B82E4}"/>
              </a:ext>
            </a:extLst>
          </p:cNvPr>
          <p:cNvSpPr>
            <a:spLocks noGrp="1"/>
          </p:cNvSpPr>
          <p:nvPr>
            <p:ph type="body" sz="quarter" idx="23" hasCustomPrompt="1"/>
          </p:nvPr>
        </p:nvSpPr>
        <p:spPr>
          <a:xfrm>
            <a:off x="3714831" y="4107005"/>
            <a:ext cx="2161750" cy="432687"/>
          </a:xfrm>
          <a:prstGeom prst="rect">
            <a:avLst/>
          </a:prstGeom>
        </p:spPr>
        <p:txBody>
          <a:bodyPr>
            <a:noAutofit/>
          </a:bodyPr>
          <a:lstStyle>
            <a:lvl1pPr algn="ctr" rtl="0">
              <a:defRPr sz="1600" b="1" baseline="0">
                <a:solidFill>
                  <a:schemeClr val="accent1"/>
                </a:solidFill>
                <a:latin typeface="Avenir Next LT Pro" panose="020B0504020202020204" pitchFamily="34" charset="0"/>
                <a:sym typeface="Avenir Next LT Pro" panose="020B0504020202020204" pitchFamily="34" charset="0"/>
              </a:defRPr>
            </a:lvl1pPr>
          </a:lstStyle>
          <a:p>
            <a:pPr lvl="0"/>
            <a:r>
              <a:rPr lang="en-US"/>
              <a:t>Avenir Bold, 16pt</a:t>
            </a:r>
          </a:p>
        </p:txBody>
      </p:sp>
      <p:sp>
        <p:nvSpPr>
          <p:cNvPr id="7" name="Text Placeholder 20">
            <a:extLst>
              <a:ext uri="{FF2B5EF4-FFF2-40B4-BE49-F238E27FC236}">
                <a16:creationId xmlns:a16="http://schemas.microsoft.com/office/drawing/2014/main" id="{45E81E04-1B34-AF51-2E5B-EC6229D11626}"/>
              </a:ext>
            </a:extLst>
          </p:cNvPr>
          <p:cNvSpPr>
            <a:spLocks noGrp="1"/>
          </p:cNvSpPr>
          <p:nvPr>
            <p:ph type="body" sz="quarter" idx="24" hasCustomPrompt="1"/>
          </p:nvPr>
        </p:nvSpPr>
        <p:spPr>
          <a:xfrm>
            <a:off x="6346468" y="4107005"/>
            <a:ext cx="2161750" cy="432687"/>
          </a:xfrm>
          <a:prstGeom prst="rect">
            <a:avLst/>
          </a:prstGeom>
        </p:spPr>
        <p:txBody>
          <a:bodyPr>
            <a:noAutofit/>
          </a:bodyPr>
          <a:lstStyle>
            <a:lvl1pPr algn="ctr" rtl="0">
              <a:defRPr sz="1600" b="1" baseline="0">
                <a:solidFill>
                  <a:schemeClr val="accent1"/>
                </a:solidFill>
                <a:latin typeface="Avenir Next LT Pro" panose="020B0504020202020204" pitchFamily="34" charset="0"/>
                <a:sym typeface="Avenir Next LT Pro" panose="020B0504020202020204" pitchFamily="34" charset="0"/>
              </a:defRPr>
            </a:lvl1pPr>
          </a:lstStyle>
          <a:p>
            <a:pPr lvl="0"/>
            <a:r>
              <a:rPr lang="en-US"/>
              <a:t>Avenir Bold, 16pt</a:t>
            </a:r>
          </a:p>
          <a:p>
            <a:pPr lvl="0"/>
            <a:endParaRPr lang="en-US"/>
          </a:p>
        </p:txBody>
      </p:sp>
      <p:sp>
        <p:nvSpPr>
          <p:cNvPr id="8" name="Text Placeholder 20">
            <a:extLst>
              <a:ext uri="{FF2B5EF4-FFF2-40B4-BE49-F238E27FC236}">
                <a16:creationId xmlns:a16="http://schemas.microsoft.com/office/drawing/2014/main" id="{0CA3E4C5-8F1A-8FD0-25EE-E07772F494E5}"/>
              </a:ext>
            </a:extLst>
          </p:cNvPr>
          <p:cNvSpPr>
            <a:spLocks noGrp="1"/>
          </p:cNvSpPr>
          <p:nvPr>
            <p:ph type="body" sz="quarter" idx="25" hasCustomPrompt="1"/>
          </p:nvPr>
        </p:nvSpPr>
        <p:spPr>
          <a:xfrm>
            <a:off x="8978105" y="4107005"/>
            <a:ext cx="2161750" cy="432687"/>
          </a:xfrm>
          <a:prstGeom prst="rect">
            <a:avLst/>
          </a:prstGeom>
        </p:spPr>
        <p:txBody>
          <a:bodyPr>
            <a:noAutofit/>
          </a:bodyPr>
          <a:lstStyle>
            <a:lvl1pPr algn="ctr" rtl="0">
              <a:defRPr sz="1600" b="1" baseline="0">
                <a:solidFill>
                  <a:schemeClr val="accent1"/>
                </a:solidFill>
                <a:latin typeface="Avenir Next LT Pro" panose="020B0504020202020204" pitchFamily="34" charset="0"/>
                <a:sym typeface="Avenir Next LT Pro" panose="020B0504020202020204" pitchFamily="34" charset="0"/>
              </a:defRPr>
            </a:lvl1pPr>
          </a:lstStyle>
          <a:p>
            <a:pPr lvl="0"/>
            <a:r>
              <a:rPr lang="en-US"/>
              <a:t>Avenir Bold, 16pt</a:t>
            </a:r>
          </a:p>
        </p:txBody>
      </p:sp>
      <p:sp>
        <p:nvSpPr>
          <p:cNvPr id="15" name="Title 21">
            <a:extLst>
              <a:ext uri="{FF2B5EF4-FFF2-40B4-BE49-F238E27FC236}">
                <a16:creationId xmlns:a16="http://schemas.microsoft.com/office/drawing/2014/main" id="{2858BFC4-B7CE-8A12-E1EA-6CFC932BB836}"/>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6" name="Text Placeholder 5">
            <a:extLst>
              <a:ext uri="{FF2B5EF4-FFF2-40B4-BE49-F238E27FC236}">
                <a16:creationId xmlns:a16="http://schemas.microsoft.com/office/drawing/2014/main" id="{57424102-616B-2684-D527-03DFF1C74213}"/>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Subtitle, Avenir, 18pt</a:t>
            </a:r>
          </a:p>
        </p:txBody>
      </p:sp>
    </p:spTree>
    <p:extLst>
      <p:ext uri="{BB962C8B-B14F-4D97-AF65-F5344CB8AC3E}">
        <p14:creationId xmlns:p14="http://schemas.microsoft.com/office/powerpoint/2010/main" val="4161563071"/>
      </p:ext>
    </p:extLst>
  </p:cSld>
  <p:clrMapOvr>
    <a:masterClrMapping/>
  </p:clrMapOvr>
  <p:extLst>
    <p:ext uri="{DCECCB84-F9BA-43D5-87BE-67443E8EF086}">
      <p15:sldGuideLst xmlns:p15="http://schemas.microsoft.com/office/powerpoint/2012/main"/>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nchor="t"/>
          <a:lstStyle>
            <a:lvl1pPr>
              <a:defRPr lang="en-US" sz="2600" cap="none" baseline="0" dirty="0">
                <a:solidFill>
                  <a:schemeClr val="tx1"/>
                </a:solidFill>
                <a:latin typeface="Avenir Next LT Pro" panose="020B0504020202020204" pitchFamily="34" charset="0"/>
                <a:sym typeface="Avenir Next LT Pro" panose="020B0504020202020204" pitchFamily="34" charset="0"/>
              </a:defRPr>
            </a:lvl1pPr>
          </a:lstStyle>
          <a:p>
            <a:pPr lvl="0"/>
            <a:r>
              <a:rPr lang="en-US"/>
              <a:t>Avenir Bold,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Avenir Next LT Pro" panose="020B0504020202020204" pitchFamily="34" charset="0"/>
                <a:cs typeface="Verdana" panose="020B0604030504040204" pitchFamily="34" charset="0"/>
                <a:sym typeface="Avenir Next LT Pro" panose="020B0504020202020204" pitchFamily="34" charset="0"/>
              </a:rPr>
              <a:t>© Onyx Strategic Insights. Reproduction by written authorization only. </a:t>
            </a:r>
          </a:p>
        </p:txBody>
      </p:sp>
      <p:sp>
        <p:nvSpPr>
          <p:cNvPr id="15" name="Text Placeholder 6">
            <a:extLst>
              <a:ext uri="{FF2B5EF4-FFF2-40B4-BE49-F238E27FC236}">
                <a16:creationId xmlns:a16="http://schemas.microsoft.com/office/drawing/2014/main" id="{81C5EBF9-D6F4-2AD2-FAFC-544845924518}"/>
              </a:ext>
            </a:extLst>
          </p:cNvPr>
          <p:cNvSpPr>
            <a:spLocks noGrp="1"/>
          </p:cNvSpPr>
          <p:nvPr>
            <p:ph type="body" sz="quarter" idx="18" hasCustomPrompt="1"/>
          </p:nvPr>
        </p:nvSpPr>
        <p:spPr>
          <a:xfrm>
            <a:off x="5316728" y="836246"/>
            <a:ext cx="6226595" cy="5056554"/>
          </a:xfrm>
          <a:prstGeom prst="rect">
            <a:avLst/>
          </a:prstGeom>
          <a:solidFill>
            <a:schemeClr val="bg1">
              <a:lumMod val="95000"/>
            </a:schemeClr>
          </a:solidFill>
        </p:spPr>
        <p:txBody>
          <a:bodyPr vert="horz" lIns="45720" tIns="45720" rIns="45720" bIns="45720" rtlCol="0" anchor="ctr">
            <a:normAutofit/>
          </a:bodyPr>
          <a:lstStyle>
            <a:lvl1pPr>
              <a:defRPr lang="en-US" sz="1400" b="0" dirty="0">
                <a:solidFill>
                  <a:schemeClr val="tx1"/>
                </a:solidFill>
                <a:latin typeface="Avenir Next LT Pro" panose="020B0504020202020204" pitchFamily="34" charset="0"/>
                <a:sym typeface="Avenir Next LT Pro" panose="020B0504020202020204" pitchFamily="34" charset="0"/>
              </a:defRPr>
            </a:lvl1pPr>
            <a:lvl2pPr>
              <a:defRPr lang="en-US" sz="1400" dirty="0">
                <a:solidFill>
                  <a:schemeClr val="tx1"/>
                </a:solidFill>
                <a:latin typeface="Avenir Next LT Pro" panose="020B0504020202020204" pitchFamily="34" charset="0"/>
                <a:sym typeface="Avenir Next LT Pro" panose="020B0504020202020204" pitchFamily="34" charset="0"/>
              </a:defRPr>
            </a:lvl2pPr>
            <a:lvl3pPr>
              <a:defRPr lang="en-US" sz="1400" dirty="0">
                <a:solidFill>
                  <a:schemeClr val="tx1"/>
                </a:solidFill>
                <a:latin typeface="Avenir Next LT Pro" panose="020B0504020202020204" pitchFamily="34" charset="0"/>
                <a:sym typeface="Avenir Next LT Pro" panose="020B0504020202020204" pitchFamily="34" charset="0"/>
              </a:defRPr>
            </a:lvl3pPr>
            <a:lvl4pPr>
              <a:defRPr lang="en-US" sz="1400" dirty="0">
                <a:solidFill>
                  <a:schemeClr val="tx1"/>
                </a:solidFill>
                <a:latin typeface="Avenir Next LT Pro" panose="020B0504020202020204" pitchFamily="34" charset="0"/>
                <a:sym typeface="Avenir Next LT Pro" panose="020B0504020202020204" pitchFamily="34" charset="0"/>
              </a:defRPr>
            </a:lvl4pPr>
            <a:lvl5pPr>
              <a:defRPr lang="en-US" sz="1200" dirty="0">
                <a:solidFill>
                  <a:schemeClr val="tx1"/>
                </a:solidFill>
                <a:latin typeface="Verdana" panose="020B0604030504040204" pitchFamily="34" charset="0"/>
                <a:ea typeface="Verdana" panose="020B0604030504040204" pitchFamily="34" charset="0"/>
              </a:defRPr>
            </a:lvl5pPr>
          </a:lstStyle>
          <a:p>
            <a:pPr marL="112713" lvl="0"/>
            <a:r>
              <a:rPr lang="en-US"/>
              <a:t>Click to edit Master text styles (capitalize first letters only; no periods) (text alignment in the middle of figure) (font 14)</a:t>
            </a:r>
          </a:p>
          <a:p>
            <a:pPr lvl="1" indent="-234950"/>
            <a:r>
              <a:rPr lang="en-US"/>
              <a:t>First level</a:t>
            </a:r>
          </a:p>
          <a:p>
            <a:pPr lvl="2"/>
            <a:r>
              <a:rPr lang="en-US"/>
              <a:t>Second level</a:t>
            </a:r>
          </a:p>
          <a:p>
            <a:pPr lvl="3"/>
            <a:r>
              <a:rPr lang="en-US"/>
              <a:t>Third level</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Tree>
    <p:extLst>
      <p:ext uri="{BB962C8B-B14F-4D97-AF65-F5344CB8AC3E}">
        <p14:creationId xmlns:p14="http://schemas.microsoft.com/office/powerpoint/2010/main" val="994483852"/>
      </p:ext>
    </p:extLst>
  </p:cSld>
  <p:clrMapOvr>
    <a:masterClrMapping/>
  </p:clrMapOvr>
  <p:extLst>
    <p:ext uri="{DCECCB84-F9BA-43D5-87BE-67443E8EF086}">
      <p15:sldGuideLst xmlns:p15="http://schemas.microsoft.com/office/powerpoint/2012/main"/>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info">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6A53D29D-0EF7-F839-68B7-1557407C5A0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0" imgH="396" progId="TCLayout.ActiveDocument.1">
                  <p:embed/>
                </p:oleObj>
              </mc:Choice>
              <mc:Fallback>
                <p:oleObj name="think-cell Slide" r:id="rId3" imgW="400" imgH="396" progId="TCLayout.ActiveDocument.1">
                  <p:embed/>
                  <p:pic>
                    <p:nvPicPr>
                      <p:cNvPr id="4" name="Object 3" hidden="1">
                        <a:extLst>
                          <a:ext uri="{FF2B5EF4-FFF2-40B4-BE49-F238E27FC236}">
                            <a16:creationId xmlns:a16="http://schemas.microsoft.com/office/drawing/2014/main" id="{6A53D29D-0EF7-F839-68B7-1557407C5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661931" y="2462631"/>
            <a:ext cx="4083582" cy="1029869"/>
          </a:xfrm>
          <a:prstGeom prst="rect">
            <a:avLst/>
          </a:prstGeom>
        </p:spPr>
        <p:txBody>
          <a:bodyPr vert="horz"/>
          <a:lstStyle>
            <a:lvl1pPr>
              <a:defRPr lang="en-US" sz="2600" cap="none" baseline="0" dirty="0">
                <a:latin typeface="Avenir Next LT Pro" panose="020B0504020202020204" pitchFamily="34" charset="0"/>
                <a:sym typeface="Avenir Next LT Pro" panose="020B0504020202020204" pitchFamily="34" charset="0"/>
              </a:defRPr>
            </a:lvl1pPr>
          </a:lstStyle>
          <a:p>
            <a:pPr lvl="0"/>
            <a:r>
              <a:rPr lang="en-US"/>
              <a:t>Avenir, 26pt</a:t>
            </a:r>
          </a:p>
        </p:txBody>
      </p:sp>
      <p:sp>
        <p:nvSpPr>
          <p:cNvPr id="14" name="object 30">
            <a:extLst>
              <a:ext uri="{FF2B5EF4-FFF2-40B4-BE49-F238E27FC236}">
                <a16:creationId xmlns:a16="http://schemas.microsoft.com/office/drawing/2014/main" id="{EACFAE96-D6D2-E70E-E51A-CAA487E1434A}"/>
              </a:ext>
            </a:extLst>
          </p:cNvPr>
          <p:cNvSpPr txBox="1">
            <a:spLocks/>
          </p:cNvSpPr>
          <p:nvPr userDrawn="1"/>
        </p:nvSpPr>
        <p:spPr>
          <a:xfrm>
            <a:off x="624000" y="6597439"/>
            <a:ext cx="2446182" cy="112210"/>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600" b="0" i="0">
                <a:solidFill>
                  <a:schemeClr val="bg1"/>
                </a:solidFill>
                <a:latin typeface="Avenir Next LT Pro" panose="020B0504020202020204" pitchFamily="34" charset="0"/>
                <a:cs typeface="Verdana" panose="020B0604030504040204" pitchFamily="34" charset="0"/>
                <a:sym typeface="Avenir Next LT Pro" panose="020B0504020202020204" pitchFamily="34" charset="0"/>
              </a:rPr>
              <a:t>© Onyx Strategic Insights. Reproduction by written authorization only. </a:t>
            </a:r>
          </a:p>
        </p:txBody>
      </p:sp>
      <p:sp>
        <p:nvSpPr>
          <p:cNvPr id="5" name="Text Placeholder 5">
            <a:extLst>
              <a:ext uri="{FF2B5EF4-FFF2-40B4-BE49-F238E27FC236}">
                <a16:creationId xmlns:a16="http://schemas.microsoft.com/office/drawing/2014/main" id="{AE7307E6-00E8-FF8A-47F6-ABD00C328E21}"/>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Avenir Next LT Pro" panose="020B0504020202020204" pitchFamily="34" charset="0"/>
                <a:sym typeface="Avenir Next LT Pro" panose="020B0504020202020204" pitchFamily="34" charset="0"/>
              </a:defRPr>
            </a:lvl1pPr>
          </a:lstStyle>
          <a:p>
            <a:pPr lvl="0"/>
            <a:r>
              <a:rPr lang="en-US"/>
              <a:t>Source:</a:t>
            </a:r>
          </a:p>
        </p:txBody>
      </p:sp>
      <p:sp>
        <p:nvSpPr>
          <p:cNvPr id="10" name="Text Placeholder 7">
            <a:extLst>
              <a:ext uri="{FF2B5EF4-FFF2-40B4-BE49-F238E27FC236}">
                <a16:creationId xmlns:a16="http://schemas.microsoft.com/office/drawing/2014/main" id="{51EA8770-A105-B81D-16D5-1DD1998BA505}"/>
              </a:ext>
            </a:extLst>
          </p:cNvPr>
          <p:cNvSpPr>
            <a:spLocks noGrp="1"/>
          </p:cNvSpPr>
          <p:nvPr>
            <p:ph type="body" sz="quarter" idx="11" hasCustomPrompt="1"/>
          </p:nvPr>
        </p:nvSpPr>
        <p:spPr>
          <a:xfrm>
            <a:off x="5316727" y="273743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1" name="Text Placeholder 7">
            <a:extLst>
              <a:ext uri="{FF2B5EF4-FFF2-40B4-BE49-F238E27FC236}">
                <a16:creationId xmlns:a16="http://schemas.microsoft.com/office/drawing/2014/main" id="{8397F1D6-1A1B-6CB7-9F3A-995806E6A021}"/>
              </a:ext>
            </a:extLst>
          </p:cNvPr>
          <p:cNvSpPr>
            <a:spLocks noGrp="1"/>
          </p:cNvSpPr>
          <p:nvPr>
            <p:ph type="body" sz="quarter" idx="12" hasCustomPrompt="1"/>
          </p:nvPr>
        </p:nvSpPr>
        <p:spPr>
          <a:xfrm>
            <a:off x="5316727"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2" name="Text Placeholder 7">
            <a:extLst>
              <a:ext uri="{FF2B5EF4-FFF2-40B4-BE49-F238E27FC236}">
                <a16:creationId xmlns:a16="http://schemas.microsoft.com/office/drawing/2014/main" id="{74D5E7E2-03B5-1E0F-739E-B166BD9AD30F}"/>
              </a:ext>
            </a:extLst>
          </p:cNvPr>
          <p:cNvSpPr>
            <a:spLocks noGrp="1"/>
          </p:cNvSpPr>
          <p:nvPr>
            <p:ph type="body" sz="quarter" idx="24" hasCustomPrompt="1"/>
          </p:nvPr>
        </p:nvSpPr>
        <p:spPr>
          <a:xfrm>
            <a:off x="5316727" y="4219327"/>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3" name="Text Placeholder 7">
            <a:extLst>
              <a:ext uri="{FF2B5EF4-FFF2-40B4-BE49-F238E27FC236}">
                <a16:creationId xmlns:a16="http://schemas.microsoft.com/office/drawing/2014/main" id="{A4719FD0-D4AA-F92F-F361-791A2B65A151}"/>
              </a:ext>
            </a:extLst>
          </p:cNvPr>
          <p:cNvSpPr>
            <a:spLocks noGrp="1"/>
          </p:cNvSpPr>
          <p:nvPr>
            <p:ph type="body" sz="quarter" idx="25" hasCustomPrompt="1"/>
          </p:nvPr>
        </p:nvSpPr>
        <p:spPr>
          <a:xfrm>
            <a:off x="5316727"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 pt</a:t>
            </a:r>
          </a:p>
        </p:txBody>
      </p:sp>
      <p:sp>
        <p:nvSpPr>
          <p:cNvPr id="16" name="Text Placeholder 7">
            <a:extLst>
              <a:ext uri="{FF2B5EF4-FFF2-40B4-BE49-F238E27FC236}">
                <a16:creationId xmlns:a16="http://schemas.microsoft.com/office/drawing/2014/main" id="{42F47C9D-1606-501D-CC5D-28B19FF40E8A}"/>
              </a:ext>
            </a:extLst>
          </p:cNvPr>
          <p:cNvSpPr>
            <a:spLocks noGrp="1"/>
          </p:cNvSpPr>
          <p:nvPr>
            <p:ph type="body" sz="quarter" idx="28" hasCustomPrompt="1"/>
          </p:nvPr>
        </p:nvSpPr>
        <p:spPr>
          <a:xfrm>
            <a:off x="5316727" y="125228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7" name="Text Placeholder 7">
            <a:extLst>
              <a:ext uri="{FF2B5EF4-FFF2-40B4-BE49-F238E27FC236}">
                <a16:creationId xmlns:a16="http://schemas.microsoft.com/office/drawing/2014/main" id="{BF842993-746A-EB3A-405D-0E40EB6E1F6E}"/>
              </a:ext>
            </a:extLst>
          </p:cNvPr>
          <p:cNvSpPr>
            <a:spLocks noGrp="1"/>
          </p:cNvSpPr>
          <p:nvPr>
            <p:ph type="body" sz="quarter" idx="29" hasCustomPrompt="1"/>
          </p:nvPr>
        </p:nvSpPr>
        <p:spPr>
          <a:xfrm>
            <a:off x="5316727"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8" name="Text Placeholder 7">
            <a:extLst>
              <a:ext uri="{FF2B5EF4-FFF2-40B4-BE49-F238E27FC236}">
                <a16:creationId xmlns:a16="http://schemas.microsoft.com/office/drawing/2014/main" id="{7166D6C4-1B04-4318-3769-F8B89475B0C7}"/>
              </a:ext>
            </a:extLst>
          </p:cNvPr>
          <p:cNvSpPr>
            <a:spLocks noGrp="1"/>
          </p:cNvSpPr>
          <p:nvPr>
            <p:ph type="body" sz="quarter" idx="30" hasCustomPrompt="1"/>
          </p:nvPr>
        </p:nvSpPr>
        <p:spPr>
          <a:xfrm>
            <a:off x="8396123" y="273743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9" name="Text Placeholder 7">
            <a:extLst>
              <a:ext uri="{FF2B5EF4-FFF2-40B4-BE49-F238E27FC236}">
                <a16:creationId xmlns:a16="http://schemas.microsoft.com/office/drawing/2014/main" id="{C3A3682B-AB01-3E47-635D-CEC563D2D4F3}"/>
              </a:ext>
            </a:extLst>
          </p:cNvPr>
          <p:cNvSpPr>
            <a:spLocks noGrp="1"/>
          </p:cNvSpPr>
          <p:nvPr>
            <p:ph type="body" sz="quarter" idx="31" hasCustomPrompt="1"/>
          </p:nvPr>
        </p:nvSpPr>
        <p:spPr>
          <a:xfrm>
            <a:off x="8396123" y="308986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5" name="Text Placeholder 7">
            <a:extLst>
              <a:ext uri="{FF2B5EF4-FFF2-40B4-BE49-F238E27FC236}">
                <a16:creationId xmlns:a16="http://schemas.microsoft.com/office/drawing/2014/main" id="{0E7202CF-46D5-52ED-6FDF-D0E76201369A}"/>
              </a:ext>
            </a:extLst>
          </p:cNvPr>
          <p:cNvSpPr>
            <a:spLocks noGrp="1"/>
          </p:cNvSpPr>
          <p:nvPr>
            <p:ph type="body" sz="quarter" idx="32" hasCustomPrompt="1"/>
          </p:nvPr>
        </p:nvSpPr>
        <p:spPr>
          <a:xfrm>
            <a:off x="8396123" y="4219327"/>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18" name="Text Placeholder 7">
            <a:extLst>
              <a:ext uri="{FF2B5EF4-FFF2-40B4-BE49-F238E27FC236}">
                <a16:creationId xmlns:a16="http://schemas.microsoft.com/office/drawing/2014/main" id="{B34E3607-AE0A-522B-E4F4-4EB78572A7F5}"/>
              </a:ext>
            </a:extLst>
          </p:cNvPr>
          <p:cNvSpPr>
            <a:spLocks noGrp="1"/>
          </p:cNvSpPr>
          <p:nvPr>
            <p:ph type="body" sz="quarter" idx="33" hasCustomPrompt="1"/>
          </p:nvPr>
        </p:nvSpPr>
        <p:spPr>
          <a:xfrm>
            <a:off x="8396123" y="4571751"/>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 pt</a:t>
            </a:r>
          </a:p>
        </p:txBody>
      </p:sp>
      <p:sp>
        <p:nvSpPr>
          <p:cNvPr id="25" name="Text Placeholder 7">
            <a:extLst>
              <a:ext uri="{FF2B5EF4-FFF2-40B4-BE49-F238E27FC236}">
                <a16:creationId xmlns:a16="http://schemas.microsoft.com/office/drawing/2014/main" id="{DAE41163-83F5-6C6F-0FD3-81A3B350DE4A}"/>
              </a:ext>
            </a:extLst>
          </p:cNvPr>
          <p:cNvSpPr>
            <a:spLocks noGrp="1"/>
          </p:cNvSpPr>
          <p:nvPr>
            <p:ph type="body" sz="quarter" idx="34" hasCustomPrompt="1"/>
          </p:nvPr>
        </p:nvSpPr>
        <p:spPr>
          <a:xfrm>
            <a:off x="8396123" y="1252288"/>
            <a:ext cx="2827689" cy="352425"/>
          </a:xfrm>
          <a:prstGeom prst="rect">
            <a:avLst/>
          </a:prstGeom>
        </p:spPr>
        <p:txBody>
          <a:bodyPr lIns="0" tIns="0" rIns="0" bIns="0" anchor="ctr">
            <a:noAutofit/>
          </a:bodyPr>
          <a:lstStyle>
            <a:lvl1pPr marL="0" indent="0" algn="l" rtl="0">
              <a:buNone/>
              <a:defRPr sz="1600" b="1" i="0" cap="none" baseline="0">
                <a:solidFill>
                  <a:schemeClr val="accent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
        <p:nvSpPr>
          <p:cNvPr id="26" name="Text Placeholder 7">
            <a:extLst>
              <a:ext uri="{FF2B5EF4-FFF2-40B4-BE49-F238E27FC236}">
                <a16:creationId xmlns:a16="http://schemas.microsoft.com/office/drawing/2014/main" id="{98C25C93-6F3B-5E25-58BD-E82FE2793DFB}"/>
              </a:ext>
            </a:extLst>
          </p:cNvPr>
          <p:cNvSpPr>
            <a:spLocks noGrp="1"/>
          </p:cNvSpPr>
          <p:nvPr>
            <p:ph type="body" sz="quarter" idx="35" hasCustomPrompt="1"/>
          </p:nvPr>
        </p:nvSpPr>
        <p:spPr>
          <a:xfrm>
            <a:off x="8396123" y="1604712"/>
            <a:ext cx="2827689" cy="839369"/>
          </a:xfrm>
          <a:prstGeom prst="rect">
            <a:avLst/>
          </a:prstGeom>
        </p:spPr>
        <p:txBody>
          <a:bodyPr lIns="0" tIns="0" rIns="0" bIns="0" anchor="t">
            <a:noAutofit/>
          </a:bodyPr>
          <a:lstStyle>
            <a:lvl1pPr marL="0" indent="0" algn="l" rtl="0">
              <a:lnSpc>
                <a:spcPct val="130000"/>
              </a:lnSpc>
              <a:spcBef>
                <a:spcPts val="600"/>
              </a:spcBef>
              <a:buNone/>
              <a:defRPr sz="1200" b="0" i="0" cap="none" baseline="0">
                <a:solidFill>
                  <a:schemeClr val="tx1"/>
                </a:solidFill>
                <a:latin typeface="Avenir Next LT Pro" panose="020B0504020202020204" pitchFamily="34" charset="0"/>
                <a:cs typeface="Segoe UI Semilight" panose="020B0402040204020203" pitchFamily="34" charset="0"/>
                <a:sym typeface="Avenir Next LT Pro" panose="020B0504020202020204" pitchFamily="34" charset="0"/>
              </a:defRPr>
            </a:lvl1pPr>
          </a:lstStyle>
          <a:p>
            <a:pPr lvl="0"/>
            <a:r>
              <a:rPr lang="en-US"/>
              <a:t>Avenir, 14pt</a:t>
            </a:r>
          </a:p>
        </p:txBody>
      </p:sp>
    </p:spTree>
    <p:extLst>
      <p:ext uri="{BB962C8B-B14F-4D97-AF65-F5344CB8AC3E}">
        <p14:creationId xmlns:p14="http://schemas.microsoft.com/office/powerpoint/2010/main" val="1986216342"/>
      </p:ext>
    </p:extLst>
  </p:cSld>
  <p:clrMapOvr>
    <a:masterClrMapping/>
  </p:clrMapOvr>
  <p:extLst>
    <p:ext uri="{DCECCB84-F9BA-43D5-87BE-67443E8EF086}">
      <p15:sldGuideLst xmlns:p15="http://schemas.microsoft.com/office/powerpoint/2012/main"/>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1_Title Only">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B00D79-9CDE-CFC9-8D11-9A5E41816707}"/>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55B00D79-9CDE-CFC9-8D11-9A5E41816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1">
            <a:extLst>
              <a:ext uri="{FF2B5EF4-FFF2-40B4-BE49-F238E27FC236}">
                <a16:creationId xmlns:a16="http://schemas.microsoft.com/office/drawing/2014/main" id="{73702BCF-FCBB-3364-4316-F3FD441A32E9}"/>
              </a:ext>
            </a:extLst>
          </p:cNvPr>
          <p:cNvSpPr>
            <a:spLocks noGrp="1"/>
          </p:cNvSpPr>
          <p:nvPr>
            <p:ph type="title"/>
          </p:nvPr>
        </p:nvSpPr>
        <p:spPr>
          <a:xfrm>
            <a:off x="838200" y="365126"/>
            <a:ext cx="10515600" cy="719396"/>
          </a:xfrm>
        </p:spPr>
        <p:txBody>
          <a:bodyPr vert="horz" lIns="91440" tIns="45720" rIns="91440" bIns="45720" rtlCol="0" anchor="ctr">
            <a:normAutofit/>
          </a:bodyPr>
          <a:lstStyle>
            <a:lvl1pPr>
              <a:defRPr lang="en-US">
                <a:latin typeface="Avenir Next LT Pro" panose="020B0504020202020204" pitchFamily="34" charset="0"/>
                <a:sym typeface="Avenir Next LT Pro" panose="020B0504020202020204" pitchFamily="34" charset="0"/>
              </a:defRPr>
            </a:lvl1pPr>
          </a:lstStyle>
          <a:p>
            <a:pPr lvl="0"/>
            <a:r>
              <a:rPr lang="en-US"/>
              <a:t>Click to edit Master title style</a:t>
            </a:r>
          </a:p>
        </p:txBody>
      </p:sp>
      <p:sp>
        <p:nvSpPr>
          <p:cNvPr id="7" name="Content Placeholder 12">
            <a:extLst>
              <a:ext uri="{FF2B5EF4-FFF2-40B4-BE49-F238E27FC236}">
                <a16:creationId xmlns:a16="http://schemas.microsoft.com/office/drawing/2014/main" id="{3FE9E309-38F6-653D-D9BC-3FC63A430C82}"/>
              </a:ext>
            </a:extLst>
          </p:cNvPr>
          <p:cNvSpPr>
            <a:spLocks noGrp="1"/>
          </p:cNvSpPr>
          <p:nvPr>
            <p:ph sz="quarter" idx="13" hasCustomPrompt="1"/>
          </p:nvPr>
        </p:nvSpPr>
        <p:spPr>
          <a:xfrm>
            <a:off x="838200" y="1105529"/>
            <a:ext cx="10515600" cy="457200"/>
          </a:xfrm>
        </p:spPr>
        <p:txBody>
          <a:bodyPr vert="horz" lIns="91440" tIns="45720" rIns="91440" bIns="45720" rtlCol="0" anchor="ctr">
            <a:noAutofit/>
          </a:bodyPr>
          <a:lstStyle>
            <a:lvl1pPr>
              <a:defRPr lang="en-US" sz="2600" b="0">
                <a:solidFill>
                  <a:schemeClr val="accent4">
                    <a:lumMod val="75000"/>
                  </a:schemeClr>
                </a:solidFill>
                <a:latin typeface="Avenir Next LT Pro" panose="020B0504020202020204" pitchFamily="34" charset="0"/>
                <a:ea typeface="+mj-ea"/>
                <a:cs typeface="+mj-cs"/>
                <a:sym typeface="Avenir Next LT Pro" panose="020B0504020202020204" pitchFamily="34" charset="0"/>
              </a:defRPr>
            </a:lvl1pPr>
          </a:lstStyle>
          <a:p>
            <a:pPr lvl="0">
              <a:spcBef>
                <a:spcPct val="0"/>
              </a:spcBef>
              <a:buNone/>
            </a:pPr>
            <a:r>
              <a:rPr lang="en-US"/>
              <a:t>Insert subtitle</a:t>
            </a:r>
          </a:p>
        </p:txBody>
      </p:sp>
      <p:sp>
        <p:nvSpPr>
          <p:cNvPr id="11" name="Oval 10">
            <a:extLst>
              <a:ext uri="{FF2B5EF4-FFF2-40B4-BE49-F238E27FC236}">
                <a16:creationId xmlns:a16="http://schemas.microsoft.com/office/drawing/2014/main" id="{B709F430-75AD-BB00-6E2D-690F28F58A48}"/>
              </a:ext>
            </a:extLst>
          </p:cNvPr>
          <p:cNvSpPr/>
          <p:nvPr userDrawn="1"/>
        </p:nvSpPr>
        <p:spPr>
          <a:xfrm>
            <a:off x="11097084" y="6464387"/>
            <a:ext cx="259098" cy="25708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06667E40-889B-4682-AE8F-17411A3B3E19}" type="slidenum">
              <a:rPr lang="en-US" sz="800" b="0" i="0" smtClean="0">
                <a:solidFill>
                  <a:schemeClr val="bg1"/>
                </a:solidFill>
                <a:latin typeface="Avenir Next LT Pro" panose="020B0504020202020204" pitchFamily="34" charset="0"/>
                <a:sym typeface="Avenir Next LT Pro" panose="020B0504020202020204" pitchFamily="34" charset="0"/>
              </a:rPr>
              <a:t>‹#›</a:t>
            </a:fld>
            <a:endParaRPr lang="en-US" sz="800" b="0" i="0">
              <a:solidFill>
                <a:schemeClr val="bg1"/>
              </a:solidFill>
              <a:latin typeface="Avenir Next LT Pro" panose="020B0504020202020204" pitchFamily="34" charset="0"/>
              <a:sym typeface="Avenir Next LT Pro" panose="020B0504020202020204" pitchFamily="34" charset="0"/>
            </a:endParaRPr>
          </a:p>
        </p:txBody>
      </p:sp>
      <p:sp>
        <p:nvSpPr>
          <p:cNvPr id="5" name="Text Placeholder 6">
            <a:extLst>
              <a:ext uri="{FF2B5EF4-FFF2-40B4-BE49-F238E27FC236}">
                <a16:creationId xmlns:a16="http://schemas.microsoft.com/office/drawing/2014/main" id="{76A4A925-B3DE-D9E4-3C2F-68A82880484F}"/>
              </a:ext>
            </a:extLst>
          </p:cNvPr>
          <p:cNvSpPr>
            <a:spLocks noGrp="1"/>
          </p:cNvSpPr>
          <p:nvPr>
            <p:ph type="body" sz="quarter" idx="10" hasCustomPrompt="1"/>
          </p:nvPr>
        </p:nvSpPr>
        <p:spPr>
          <a:xfrm>
            <a:off x="752475" y="6362699"/>
            <a:ext cx="9982200" cy="200025"/>
          </a:xfrm>
        </p:spPr>
        <p:txBody>
          <a:bodyPr anchor="ctr">
            <a:noAutofit/>
          </a:bodyPr>
          <a:lstStyle>
            <a:lvl1pPr marL="0" indent="0">
              <a:buNone/>
              <a:defRPr sz="800">
                <a:latin typeface="Avenir Next LT Pro" panose="020B0504020202020204" pitchFamily="34" charset="0"/>
                <a:sym typeface="Avenir Next LT Pro" panose="020B0504020202020204" pitchFamily="34" charset="0"/>
              </a:defRPr>
            </a:lvl1pPr>
            <a:lvl2pPr marL="457200" indent="0">
              <a:buNone/>
              <a:defRPr sz="800"/>
            </a:lvl2pPr>
            <a:lvl3pPr marL="914400" indent="0">
              <a:buNone/>
              <a:defRPr sz="800"/>
            </a:lvl3pPr>
            <a:lvl4pPr marL="1371600" indent="0">
              <a:buNone/>
              <a:defRPr sz="800"/>
            </a:lvl4pPr>
            <a:lvl5pPr marL="1828800" indent="0">
              <a:buNone/>
              <a:defRPr sz="800"/>
            </a:lvl5pPr>
          </a:lstStyle>
          <a:p>
            <a:pPr lvl="0"/>
            <a:r>
              <a:rPr lang="en-US"/>
              <a:t>Source:</a:t>
            </a:r>
          </a:p>
        </p:txBody>
      </p:sp>
    </p:spTree>
    <p:extLst>
      <p:ext uri="{BB962C8B-B14F-4D97-AF65-F5344CB8AC3E}">
        <p14:creationId xmlns:p14="http://schemas.microsoft.com/office/powerpoint/2010/main" val="2587040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Content Placeholder 13">
            <a:extLst>
              <a:ext uri="{FF2B5EF4-FFF2-40B4-BE49-F238E27FC236}">
                <a16:creationId xmlns:a16="http://schemas.microsoft.com/office/drawing/2014/main" id="{6C70699D-1508-231F-C4FF-B273A98CE4C0}"/>
              </a:ext>
            </a:extLst>
          </p:cNvPr>
          <p:cNvSpPr txBox="1">
            <a:spLocks/>
          </p:cNvSpPr>
          <p:nvPr userDrawn="1"/>
        </p:nvSpPr>
        <p:spPr>
          <a:xfrm>
            <a:off x="838200" y="365126"/>
            <a:ext cx="10515600" cy="5811838"/>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otham" panose="0200050405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otham" panose="0200050405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panose="0200050405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panose="0200050405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2600" b="1" i="0" u="none" strike="noStrike" kern="1200" cap="none" spc="0" normalizeH="0" baseline="0" noProof="0">
                <a:ln>
                  <a:noFill/>
                </a:ln>
                <a:solidFill>
                  <a:srgbClr val="262626"/>
                </a:solidFill>
                <a:effectLst/>
                <a:uLnTx/>
                <a:uFillTx/>
                <a:latin typeface="+mj-lt"/>
                <a:ea typeface="Verdana" panose="020B0604030504040204" pitchFamily="34" charset="0"/>
              </a:rPr>
              <a:t>Disclaimer</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1"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Onyx Strategic Insights ("Onyx", "Onyx SI", "We", "Our", or "Us") is a division of Expeditors International of Washington, Inc. ("Expeditors").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information in this website, article, event invitation or other written form, or shared during or provided in materials as part of an event or other forum (“Content”) is for informational purposes only. The views, opinions, analyses, estimates, predictions and/or strategies (“Views”) expressed in the Content are those of the respective Onyx authors and/or speakers who publish and/or present the Content, and may differ from those of other Onyx employees and/or Expeditors and its officers, directors, and employees. The Content is as of a certain date and is often based on current market and/or geopolitical conditions and is subject to change without notice.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We do not guarantee the accuracy, completeness, timeliness, or availability of the Content. In preparing this Content, we have relied upon and assumed, without independent verification, the accuracy and completeness of all information that was acquired from public sources. Any mention of third-party trademarks, brand names, products and services is for referential purposes only and is not meant to imply any sponsorship, endorsement, or affiliation unless otherwise noted. Copying, re-publishing, or distributing this Content is strictly prohibited without prior written consent from an authorized representative of Onyx.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Content does not represent an offer or commitment by Onyx or Expeditors to provide any service.  The statements in the Content are not intended to be legally binding, and any references in the Content to services that may be offered by Onyx and/or Expeditors are subject to, and superseded by, the terms and pricing set forth in the separate legally binding documentation and/or terms and conditions applicable to those service offerings. Nothing in the Content shall amend the applicable documentation and/or terms and conditions.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Content and Views are not advice on legal, accounting, trade compliance, tax, financial, investment, regulatory, technology or other matters. You should always consult your own legal, accounting, trade compliance, tax, financial, investment, or similar advisors before making any relevant decisions. In no event shall Onyx, Expeditors or any of its directors, officers, employees or agents be liable for any use of, any decision made or action taken in reliance upon, or any inaccuracies or errors in or omissions from, the Content or Views.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rPr>
              <a:t>The information in the Content does not include all applicable terms or issues and is not intended as an offer or solicitation for the purchase or sale of any service. Our services are subject to applicable laws and regulations, as well as our service terms and policies. Not all services are available in all geographic areas or to all customers. Credit is subject to approval. Rates and programs are subject to change. Certain restrictions apply. </a:t>
            </a:r>
          </a:p>
          <a:p>
            <a:pPr marL="0" marR="0" lvl="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000" b="0" i="0" u="none" strike="noStrike" kern="1200" cap="none" spc="0" normalizeH="0" baseline="0" noProof="0">
              <a:ln>
                <a:noFill/>
              </a:ln>
              <a:solidFill>
                <a:srgbClr val="262626"/>
              </a:solidFill>
              <a:effectLst/>
              <a:uLnTx/>
              <a:uFillTx/>
              <a:latin typeface="+mj-lt"/>
              <a:ea typeface="Verdana" panose="020B0604030504040204" pitchFamily="34" charset="0"/>
            </a:endParaRPr>
          </a:p>
        </p:txBody>
      </p:sp>
      <p:sp>
        <p:nvSpPr>
          <p:cNvPr id="2" name="Diamond 1">
            <a:extLst>
              <a:ext uri="{FF2B5EF4-FFF2-40B4-BE49-F238E27FC236}">
                <a16:creationId xmlns:a16="http://schemas.microsoft.com/office/drawing/2014/main" id="{755BD754-2CC8-CE51-CC49-1968114A95D6}"/>
              </a:ext>
            </a:extLst>
          </p:cNvPr>
          <p:cNvSpPr/>
          <p:nvPr userDrawn="1"/>
        </p:nvSpPr>
        <p:spPr>
          <a:xfrm>
            <a:off x="11353685" y="6223654"/>
            <a:ext cx="381229" cy="37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spTree>
    <p:extLst>
      <p:ext uri="{BB962C8B-B14F-4D97-AF65-F5344CB8AC3E}">
        <p14:creationId xmlns:p14="http://schemas.microsoft.com/office/powerpoint/2010/main" val="118270748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userDrawn="1">
  <p:cSld name="1_Section break light">
    <p:spTree>
      <p:nvGrpSpPr>
        <p:cNvPr id="1" name=""/>
        <p:cNvGrpSpPr/>
        <p:nvPr/>
      </p:nvGrpSpPr>
      <p:grpSpPr>
        <a:xfrm>
          <a:off x="0" y="0"/>
          <a:ext cx="0" cy="0"/>
          <a:chOff x="0" y="0"/>
          <a:chExt cx="0" cy="0"/>
        </a:xfrm>
      </p:grpSpPr>
      <p:pic>
        <p:nvPicPr>
          <p:cNvPr id="4" name="Picture 3" descr="A close-up of a black and white background&#10;&#10;AI-generated content may be incorrect.">
            <a:extLst>
              <a:ext uri="{FF2B5EF4-FFF2-40B4-BE49-F238E27FC236}">
                <a16:creationId xmlns:a16="http://schemas.microsoft.com/office/drawing/2014/main" id="{8D280063-9691-8E5F-AC01-1A53E1D63CE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aphicFrame>
        <p:nvGraphicFramePr>
          <p:cNvPr id="8" name="Object 7" hidden="1">
            <a:extLst>
              <a:ext uri="{FF2B5EF4-FFF2-40B4-BE49-F238E27FC236}">
                <a16:creationId xmlns:a16="http://schemas.microsoft.com/office/drawing/2014/main" id="{9E297068-B938-FA22-CF76-388F2D30B6CC}"/>
              </a:ext>
            </a:extLst>
          </p:cNvPr>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8" name="Object 7" hidden="1">
                        <a:extLst>
                          <a:ext uri="{FF2B5EF4-FFF2-40B4-BE49-F238E27FC236}">
                            <a16:creationId xmlns:a16="http://schemas.microsoft.com/office/drawing/2014/main" id="{9E297068-B938-FA22-CF76-388F2D30B6CC}"/>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Diamond 6">
            <a:extLst>
              <a:ext uri="{FF2B5EF4-FFF2-40B4-BE49-F238E27FC236}">
                <a16:creationId xmlns:a16="http://schemas.microsoft.com/office/drawing/2014/main" id="{70686B8C-C75F-1474-1A5E-EBDC9C60E587}"/>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chemeClr val="bg1"/>
              </a:solidFill>
              <a:latin typeface="Avenir Next LT Pro" panose="020B0504020202020204" pitchFamily="34" charset="0"/>
              <a:ea typeface="Verdana" panose="020B0604030504040204" pitchFamily="34" charset="0"/>
              <a:sym typeface="Avenir Next LT Pro" panose="020B0504020202020204" pitchFamily="34" charset="0"/>
            </a:endParaRPr>
          </a:p>
        </p:txBody>
      </p:sp>
      <p:sp>
        <p:nvSpPr>
          <p:cNvPr id="3" name="object 30">
            <a:extLst>
              <a:ext uri="{FF2B5EF4-FFF2-40B4-BE49-F238E27FC236}">
                <a16:creationId xmlns:a16="http://schemas.microsoft.com/office/drawing/2014/main" id="{1CC34012-58CE-D431-6A58-D570F6FCCE0A}"/>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Avenir Next LT Pro" panose="020B0504020202020204" pitchFamily="34" charset="0"/>
                <a:ea typeface="Verdana" panose="020B0604030504040204" pitchFamily="34" charset="0"/>
                <a:cs typeface="Verdana" panose="020B0604030504040204" pitchFamily="34" charset="0"/>
                <a:sym typeface="Avenir Next LT Pro" panose="020B0504020202020204" pitchFamily="34" charset="0"/>
              </a:rPr>
              <a:t>© Onyx Strategic Insights. Reproduction by written authorization only. </a:t>
            </a:r>
          </a:p>
        </p:txBody>
      </p:sp>
      <p:sp>
        <p:nvSpPr>
          <p:cNvPr id="12" name="Title 64">
            <a:extLst>
              <a:ext uri="{FF2B5EF4-FFF2-40B4-BE49-F238E27FC236}">
                <a16:creationId xmlns:a16="http://schemas.microsoft.com/office/drawing/2014/main" id="{6D504DA9-49D3-591D-7719-ED511A8E7789}"/>
              </a:ext>
            </a:extLst>
          </p:cNvPr>
          <p:cNvSpPr>
            <a:spLocks noGrp="1"/>
          </p:cNvSpPr>
          <p:nvPr>
            <p:ph type="title" hasCustomPrompt="1"/>
          </p:nvPr>
        </p:nvSpPr>
        <p:spPr>
          <a:xfrm>
            <a:off x="1062733" y="3118423"/>
            <a:ext cx="6568473" cy="999868"/>
          </a:xfrm>
          <a:prstGeom prst="rect">
            <a:avLst/>
          </a:prstGeom>
        </p:spPr>
        <p:txBody>
          <a:bodyPr vert="horz" anchor="t"/>
          <a:lstStyle>
            <a:lvl1pPr>
              <a:defRPr sz="4400" cap="none" baseline="0">
                <a:solidFill>
                  <a:schemeClr val="bg1"/>
                </a:solidFill>
                <a:latin typeface="Avenir Next LT Pro" panose="020B0504020202020204" pitchFamily="34" charset="0"/>
                <a:sym typeface="Avenir Next LT Pro" panose="020B0504020202020204" pitchFamily="34" charset="0"/>
              </a:defRPr>
            </a:lvl1pPr>
          </a:lstStyle>
          <a:p>
            <a:r>
              <a:rPr lang="en-US"/>
              <a:t>Section Title</a:t>
            </a:r>
          </a:p>
        </p:txBody>
      </p:sp>
      <p:sp>
        <p:nvSpPr>
          <p:cNvPr id="13" name="Content Placeholder 72">
            <a:extLst>
              <a:ext uri="{FF2B5EF4-FFF2-40B4-BE49-F238E27FC236}">
                <a16:creationId xmlns:a16="http://schemas.microsoft.com/office/drawing/2014/main" id="{F4BA5B83-9DAF-828F-05B4-E1A6AD483B43}"/>
              </a:ext>
            </a:extLst>
          </p:cNvPr>
          <p:cNvSpPr>
            <a:spLocks noGrp="1"/>
          </p:cNvSpPr>
          <p:nvPr>
            <p:ph sz="quarter" idx="10" hasCustomPrompt="1"/>
          </p:nvPr>
        </p:nvSpPr>
        <p:spPr>
          <a:xfrm>
            <a:off x="1062733" y="2515211"/>
            <a:ext cx="6567903" cy="474950"/>
          </a:xfrm>
          <a:prstGeom prst="rect">
            <a:avLst/>
          </a:prstGeom>
        </p:spPr>
        <p:txBody>
          <a:bodyPr>
            <a:noAutofit/>
          </a:bodyPr>
          <a:lstStyle>
            <a:lvl1pPr>
              <a:defRPr lang="en-US" sz="2400" dirty="0">
                <a:ea typeface="+mn-ea"/>
              </a:defRPr>
            </a:lvl1pPr>
          </a:lstStyle>
          <a:p>
            <a:pPr lvl="0"/>
            <a:r>
              <a:rPr lang="en-US"/>
              <a:t>Section #, 24pt</a:t>
            </a:r>
          </a:p>
        </p:txBody>
      </p:sp>
    </p:spTree>
    <p:extLst>
      <p:ext uri="{BB962C8B-B14F-4D97-AF65-F5344CB8AC3E}">
        <p14:creationId xmlns:p14="http://schemas.microsoft.com/office/powerpoint/2010/main" val="139611658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Editable M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2">
            <a:extLst>
              <a:ext uri="{FF2B5EF4-FFF2-40B4-BE49-F238E27FC236}">
                <a16:creationId xmlns:a16="http://schemas.microsoft.com/office/drawing/2014/main" id="{71103F41-66C9-A257-264C-7398580FA02A}"/>
              </a:ext>
            </a:extLst>
          </p:cNvPr>
          <p:cNvSpPr>
            <a:spLocks noGrp="1"/>
          </p:cNvSpPr>
          <p:nvPr>
            <p:ph type="body" sz="quarter" idx="10" hasCustomPrompt="1"/>
          </p:nvPr>
        </p:nvSpPr>
        <p:spPr>
          <a:xfrm>
            <a:off x="2474621" y="821355"/>
            <a:ext cx="9066890" cy="359098"/>
          </a:xfrm>
          <a:prstGeom prst="rect">
            <a:avLst/>
          </a:prstGeom>
        </p:spPr>
        <p:txBody>
          <a:bodyPr>
            <a:normAutofit/>
          </a:bodyPr>
          <a:lstStyle>
            <a:lvl1pPr marL="0" indent="0">
              <a:buNone/>
              <a:defRPr sz="2400" b="1" i="0" cap="none" spc="0" baseline="0">
                <a:solidFill>
                  <a:schemeClr val="tx1"/>
                </a:solidFill>
                <a:latin typeface="+mj-lt"/>
                <a:cs typeface="Verdana" panose="020B0604030504040204" pitchFamily="34" charset="0"/>
              </a:defRPr>
            </a:lvl1pPr>
          </a:lstStyle>
          <a:p>
            <a:pPr lvl="0"/>
            <a:r>
              <a:rPr lang="en-US"/>
              <a:t>Executive Summary: Two Topics</a:t>
            </a:r>
          </a:p>
        </p:txBody>
      </p:sp>
      <p:sp>
        <p:nvSpPr>
          <p:cNvPr id="8" name="object 30">
            <a:extLst>
              <a:ext uri="{FF2B5EF4-FFF2-40B4-BE49-F238E27FC236}">
                <a16:creationId xmlns:a16="http://schemas.microsoft.com/office/drawing/2014/main" id="{95D588B3-A961-8859-F78A-D5C87B5C2AD8}"/>
              </a:ext>
            </a:extLst>
          </p:cNvPr>
          <p:cNvSpPr txBox="1">
            <a:spLocks/>
          </p:cNvSpPr>
          <p:nvPr userDrawn="1"/>
        </p:nvSpPr>
        <p:spPr>
          <a:xfrm>
            <a:off x="2474621"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mj-lt"/>
                <a:ea typeface="Verdana" panose="020B0604030504040204" pitchFamily="34" charset="0"/>
                <a:cs typeface="Verdana" panose="020B0604030504040204" pitchFamily="34" charset="0"/>
              </a:rPr>
              <a:t>© Onyx Strategic Insights. Reproduction by written authorization only. </a:t>
            </a:r>
          </a:p>
        </p:txBody>
      </p:sp>
      <p:sp>
        <p:nvSpPr>
          <p:cNvPr id="6" name="Text Placeholder 2">
            <a:extLst>
              <a:ext uri="{FF2B5EF4-FFF2-40B4-BE49-F238E27FC236}">
                <a16:creationId xmlns:a16="http://schemas.microsoft.com/office/drawing/2014/main" id="{599244B5-2CEE-37EA-4389-CA9E91A5D54E}"/>
              </a:ext>
            </a:extLst>
          </p:cNvPr>
          <p:cNvSpPr>
            <a:spLocks noGrp="1"/>
          </p:cNvSpPr>
          <p:nvPr>
            <p:ph type="body" sz="quarter" idx="12" hasCustomPrompt="1"/>
          </p:nvPr>
        </p:nvSpPr>
        <p:spPr>
          <a:xfrm>
            <a:off x="2477410" y="2013067"/>
            <a:ext cx="9066890" cy="1612231"/>
          </a:xfrm>
          <a:prstGeom prst="rect">
            <a:avLst/>
          </a:prstGeom>
        </p:spPr>
        <p:txBody>
          <a:bodyPr/>
          <a:lstStyle>
            <a:lvl1pPr marL="0" indent="0">
              <a:spcBef>
                <a:spcPts val="0"/>
              </a:spcBef>
              <a:spcAft>
                <a:spcPts val="600"/>
              </a:spcAft>
              <a:buNone/>
              <a:defRPr sz="1600" b="0" i="0">
                <a:solidFill>
                  <a:srgbClr val="3D3935"/>
                </a:solidFill>
                <a:latin typeface="+mj-lt"/>
                <a:cs typeface="Verdana" panose="020B0604030504040204" pitchFamily="34" charset="0"/>
              </a:defRPr>
            </a:lvl1pPr>
            <a:lvl2pPr marL="298450" indent="-285750">
              <a:spcBef>
                <a:spcPts val="0"/>
              </a:spcBef>
              <a:spcAft>
                <a:spcPts val="600"/>
              </a:spcAft>
              <a:buFont typeface="Wingdings" panose="05000000000000000000" pitchFamily="2" charset="2"/>
              <a:buChar char="§"/>
              <a:tabLst/>
              <a:defRPr sz="1600" b="0" i="0">
                <a:solidFill>
                  <a:srgbClr val="3D3935"/>
                </a:solidFill>
                <a:latin typeface="+mj-lt"/>
                <a:cs typeface="Verdana" panose="020B0604030504040204" pitchFamily="34" charset="0"/>
              </a:defRPr>
            </a:lvl2pPr>
            <a:lvl3pPr marL="695325" indent="-231775">
              <a:spcBef>
                <a:spcPts val="0"/>
              </a:spcBef>
              <a:spcAft>
                <a:spcPts val="600"/>
              </a:spcAft>
              <a:tabLst/>
              <a:defRPr sz="1600" b="0" i="0">
                <a:solidFill>
                  <a:srgbClr val="3D3935"/>
                </a:solidFill>
                <a:latin typeface="+mj-lt"/>
                <a:cs typeface="Verdana" panose="020B0604030504040204" pitchFamily="34" charset="0"/>
              </a:defRPr>
            </a:lvl3pPr>
            <a:lvl4pPr marL="1200150" indent="-312738">
              <a:spcBef>
                <a:spcPts val="0"/>
              </a:spcBef>
              <a:spcAft>
                <a:spcPts val="600"/>
              </a:spcAft>
              <a:tabLst/>
              <a:defRPr sz="1600" b="0" i="0">
                <a:solidFill>
                  <a:srgbClr val="3D3935"/>
                </a:solidFill>
                <a:latin typeface="+mj-lt"/>
                <a:cs typeface="Verdana" panose="020B0604030504040204" pitchFamily="34" charset="0"/>
              </a:defRPr>
            </a:lvl4pPr>
          </a:lstStyle>
          <a:p>
            <a:pPr lvl="0"/>
            <a:r>
              <a:rPr lang="en-US"/>
              <a:t>Body Text, Avenir, 16pt</a:t>
            </a:r>
          </a:p>
          <a:p>
            <a:pPr lvl="0"/>
            <a:endParaRPr lang="en-US"/>
          </a:p>
          <a:p>
            <a:pPr lvl="1"/>
            <a:r>
              <a:rPr lang="en-US"/>
              <a:t>Bullet Points – 16pt</a:t>
            </a:r>
          </a:p>
          <a:p>
            <a:pPr lvl="2"/>
            <a:r>
              <a:rPr lang="en-US"/>
              <a:t>Second Level, 16pt</a:t>
            </a:r>
          </a:p>
          <a:p>
            <a:pPr lvl="3"/>
            <a:r>
              <a:rPr lang="en-US"/>
              <a:t>Third level, 16pt</a:t>
            </a:r>
          </a:p>
        </p:txBody>
      </p:sp>
      <p:sp>
        <p:nvSpPr>
          <p:cNvPr id="7" name="Text Placeholder 12">
            <a:extLst>
              <a:ext uri="{FF2B5EF4-FFF2-40B4-BE49-F238E27FC236}">
                <a16:creationId xmlns:a16="http://schemas.microsoft.com/office/drawing/2014/main" id="{46C93BBB-F933-A08C-E63F-8C3F2BCFA8BA}"/>
              </a:ext>
            </a:extLst>
          </p:cNvPr>
          <p:cNvSpPr>
            <a:spLocks noGrp="1"/>
          </p:cNvSpPr>
          <p:nvPr>
            <p:ph type="body" sz="quarter" idx="13" hasCustomPrompt="1"/>
          </p:nvPr>
        </p:nvSpPr>
        <p:spPr>
          <a:xfrm>
            <a:off x="2474621" y="1461435"/>
            <a:ext cx="9066890" cy="359098"/>
          </a:xfrm>
          <a:prstGeom prst="rect">
            <a:avLst/>
          </a:prstGeom>
        </p:spPr>
        <p:txBody>
          <a:bodyPr anchor="ctr">
            <a:normAutofit/>
          </a:bodyPr>
          <a:lstStyle>
            <a:lvl1pPr marL="0" indent="0">
              <a:buNone/>
              <a:defRPr sz="1600" b="1" i="0" cap="none" spc="0" baseline="0">
                <a:solidFill>
                  <a:schemeClr val="tx1"/>
                </a:solidFill>
                <a:latin typeface="+mj-lt"/>
                <a:cs typeface="Verdana" panose="020B0604030504040204" pitchFamily="34" charset="0"/>
              </a:defRPr>
            </a:lvl1pPr>
          </a:lstStyle>
          <a:p>
            <a:pPr lvl="0"/>
            <a:r>
              <a:rPr lang="en-US"/>
              <a:t>First Topic Header</a:t>
            </a:r>
          </a:p>
        </p:txBody>
      </p:sp>
      <p:sp>
        <p:nvSpPr>
          <p:cNvPr id="9" name="Text Placeholder 2">
            <a:extLst>
              <a:ext uri="{FF2B5EF4-FFF2-40B4-BE49-F238E27FC236}">
                <a16:creationId xmlns:a16="http://schemas.microsoft.com/office/drawing/2014/main" id="{F4A7217A-53ED-CDA5-5297-1EBB0CA48A94}"/>
              </a:ext>
            </a:extLst>
          </p:cNvPr>
          <p:cNvSpPr>
            <a:spLocks noGrp="1"/>
          </p:cNvSpPr>
          <p:nvPr>
            <p:ph type="body" sz="quarter" idx="14" hasCustomPrompt="1"/>
          </p:nvPr>
        </p:nvSpPr>
        <p:spPr>
          <a:xfrm>
            <a:off x="2477410" y="4658176"/>
            <a:ext cx="9066890" cy="1612231"/>
          </a:xfrm>
          <a:prstGeom prst="rect">
            <a:avLst/>
          </a:prstGeom>
        </p:spPr>
        <p:txBody>
          <a:bodyPr/>
          <a:lstStyle>
            <a:lvl1pPr marL="0" indent="0">
              <a:spcBef>
                <a:spcPts val="0"/>
              </a:spcBef>
              <a:spcAft>
                <a:spcPts val="600"/>
              </a:spcAft>
              <a:buNone/>
              <a:defRPr sz="1600" b="0" i="0">
                <a:solidFill>
                  <a:srgbClr val="3D3935"/>
                </a:solidFill>
                <a:latin typeface="+mj-lt"/>
                <a:cs typeface="Verdana" panose="020B0604030504040204" pitchFamily="34" charset="0"/>
              </a:defRPr>
            </a:lvl1pPr>
            <a:lvl2pPr marL="298450" indent="-285750">
              <a:spcBef>
                <a:spcPts val="0"/>
              </a:spcBef>
              <a:spcAft>
                <a:spcPts val="600"/>
              </a:spcAft>
              <a:buFont typeface="Wingdings" panose="05000000000000000000" pitchFamily="2" charset="2"/>
              <a:buChar char="§"/>
              <a:tabLst/>
              <a:defRPr sz="1600" b="0" i="0">
                <a:solidFill>
                  <a:srgbClr val="3D3935"/>
                </a:solidFill>
                <a:latin typeface="+mj-lt"/>
                <a:cs typeface="Verdana" panose="020B0604030504040204" pitchFamily="34" charset="0"/>
              </a:defRPr>
            </a:lvl2pPr>
            <a:lvl3pPr marL="695325" indent="-231775">
              <a:spcBef>
                <a:spcPts val="0"/>
              </a:spcBef>
              <a:spcAft>
                <a:spcPts val="600"/>
              </a:spcAft>
              <a:tabLst/>
              <a:defRPr sz="1600" b="0" i="0">
                <a:solidFill>
                  <a:srgbClr val="3D3935"/>
                </a:solidFill>
                <a:latin typeface="+mj-lt"/>
                <a:cs typeface="Verdana" panose="020B0604030504040204" pitchFamily="34" charset="0"/>
              </a:defRPr>
            </a:lvl3pPr>
            <a:lvl4pPr marL="1200150" indent="-312738">
              <a:spcBef>
                <a:spcPts val="0"/>
              </a:spcBef>
              <a:spcAft>
                <a:spcPts val="600"/>
              </a:spcAft>
              <a:tabLst/>
              <a:defRPr sz="1600" b="0" i="0">
                <a:solidFill>
                  <a:srgbClr val="3D3935"/>
                </a:solidFill>
                <a:latin typeface="+mj-lt"/>
                <a:cs typeface="Verdana" panose="020B0604030504040204" pitchFamily="34" charset="0"/>
              </a:defRPr>
            </a:lvl4pPr>
          </a:lstStyle>
          <a:p>
            <a:pPr lvl="0"/>
            <a:r>
              <a:rPr lang="en-US"/>
              <a:t>Body Text, Avenir, 16pt</a:t>
            </a:r>
          </a:p>
          <a:p>
            <a:pPr lvl="0"/>
            <a:endParaRPr lang="en-US"/>
          </a:p>
          <a:p>
            <a:pPr lvl="1"/>
            <a:r>
              <a:rPr lang="en-US"/>
              <a:t>Bullet Points – 16pt</a:t>
            </a:r>
          </a:p>
          <a:p>
            <a:pPr lvl="2"/>
            <a:r>
              <a:rPr lang="en-US"/>
              <a:t>Second Level, 16pt</a:t>
            </a:r>
          </a:p>
          <a:p>
            <a:pPr lvl="3"/>
            <a:r>
              <a:rPr lang="en-US"/>
              <a:t>Third level, 16pt</a:t>
            </a:r>
          </a:p>
        </p:txBody>
      </p:sp>
      <p:sp>
        <p:nvSpPr>
          <p:cNvPr id="10" name="Text Placeholder 12">
            <a:extLst>
              <a:ext uri="{FF2B5EF4-FFF2-40B4-BE49-F238E27FC236}">
                <a16:creationId xmlns:a16="http://schemas.microsoft.com/office/drawing/2014/main" id="{D35A5EF3-5BD0-2C8A-6A0E-32F20C8F1436}"/>
              </a:ext>
            </a:extLst>
          </p:cNvPr>
          <p:cNvSpPr>
            <a:spLocks noGrp="1"/>
          </p:cNvSpPr>
          <p:nvPr>
            <p:ph type="body" sz="quarter" idx="15" hasCustomPrompt="1"/>
          </p:nvPr>
        </p:nvSpPr>
        <p:spPr>
          <a:xfrm>
            <a:off x="2474621" y="4064618"/>
            <a:ext cx="9066890" cy="381451"/>
          </a:xfrm>
          <a:prstGeom prst="rect">
            <a:avLst/>
          </a:prstGeom>
          <a:noFill/>
        </p:spPr>
        <p:txBody>
          <a:bodyPr vert="horz" lIns="0" tIns="0" rIns="0" bIns="0" rtlCol="0" anchor="ctr">
            <a:normAutofit/>
          </a:bodyPr>
          <a:lstStyle>
            <a:lvl1pPr>
              <a:defRPr lang="en-US" sz="1600" b="1" i="0" cap="none" spc="0" dirty="0">
                <a:solidFill>
                  <a:schemeClr val="tx1"/>
                </a:solidFill>
                <a:latin typeface="+mj-lt"/>
                <a:cs typeface="Verdana" panose="020B0604030504040204" pitchFamily="34" charset="0"/>
              </a:defRPr>
            </a:lvl1pPr>
          </a:lstStyle>
          <a:p>
            <a:pPr lvl="0"/>
            <a:r>
              <a:rPr lang="en-US"/>
              <a:t>Second Topic Header</a:t>
            </a:r>
          </a:p>
        </p:txBody>
      </p:sp>
    </p:spTree>
    <p:extLst>
      <p:ext uri="{BB962C8B-B14F-4D97-AF65-F5344CB8AC3E}">
        <p14:creationId xmlns:p14="http://schemas.microsoft.com/office/powerpoint/2010/main" val="1544970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55B00D79-9CDE-CFC9-8D11-9A5E41816707}"/>
              </a:ext>
            </a:extLst>
          </p:cNvPr>
          <p:cNvGraphicFramePr>
            <a:graphicFrameLocks noChangeAspect="1"/>
          </p:cNvGraphicFramePr>
          <p:nvPr userDrawn="1">
            <p:custDataLst>
              <p:tags r:id="rId1"/>
            </p:custDataLst>
            <p:extLst>
              <p:ext uri="{D42A27DB-BD31-4B8C-83A1-F6EECF244321}">
                <p14:modId xmlns:p14="http://schemas.microsoft.com/office/powerpoint/2010/main" val="1639591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9" name="Object 8" hidden="1">
                        <a:extLst>
                          <a:ext uri="{FF2B5EF4-FFF2-40B4-BE49-F238E27FC236}">
                            <a16:creationId xmlns:a16="http://schemas.microsoft.com/office/drawing/2014/main" id="{55B00D79-9CDE-CFC9-8D11-9A5E418167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5">
            <a:extLst>
              <a:ext uri="{FF2B5EF4-FFF2-40B4-BE49-F238E27FC236}">
                <a16:creationId xmlns:a16="http://schemas.microsoft.com/office/drawing/2014/main" id="{DAA681E5-7AA3-ABEF-43D6-7E10F36E8E5F}"/>
              </a:ext>
            </a:extLst>
          </p:cNvPr>
          <p:cNvSpPr>
            <a:spLocks noGrp="1"/>
          </p:cNvSpPr>
          <p:nvPr>
            <p:ph type="body" sz="quarter" idx="21" hasCustomPrompt="1"/>
          </p:nvPr>
        </p:nvSpPr>
        <p:spPr>
          <a:xfrm>
            <a:off x="661931" y="6078069"/>
            <a:ext cx="10561881" cy="224118"/>
          </a:xfrm>
          <a:prstGeom prst="rect">
            <a:avLst/>
          </a:prstGeom>
        </p:spPr>
        <p:txBody>
          <a:bodyPr anchor="ctr">
            <a:noAutofit/>
          </a:bodyPr>
          <a:lstStyle>
            <a:lvl1pPr algn="l" rtl="0">
              <a:defRPr sz="1000" baseline="0">
                <a:solidFill>
                  <a:schemeClr val="accent4"/>
                </a:solidFill>
                <a:latin typeface="+mj-lt"/>
              </a:defRPr>
            </a:lvl1pPr>
          </a:lstStyle>
          <a:p>
            <a:pPr lvl="0"/>
            <a:r>
              <a:rPr lang="en-US"/>
              <a:t>Source:</a:t>
            </a:r>
          </a:p>
        </p:txBody>
      </p:sp>
      <p:sp>
        <p:nvSpPr>
          <p:cNvPr id="2" name="Title 21">
            <a:extLst>
              <a:ext uri="{FF2B5EF4-FFF2-40B4-BE49-F238E27FC236}">
                <a16:creationId xmlns:a16="http://schemas.microsoft.com/office/drawing/2014/main" id="{DADFD672-077A-6E11-85F9-83BF67569C2F}"/>
              </a:ext>
            </a:extLst>
          </p:cNvPr>
          <p:cNvSpPr>
            <a:spLocks noGrp="1"/>
          </p:cNvSpPr>
          <p:nvPr>
            <p:ph type="title" hasCustomPrompt="1"/>
          </p:nvPr>
        </p:nvSpPr>
        <p:spPr>
          <a:xfrm>
            <a:off x="644350" y="830571"/>
            <a:ext cx="10891019" cy="579683"/>
          </a:xfrm>
          <a:prstGeom prst="rect">
            <a:avLst/>
          </a:prstGeom>
        </p:spPr>
        <p:txBody>
          <a:bodyPr vert="horz" anchor="ctr"/>
          <a:lstStyle>
            <a:lvl1pPr>
              <a:defRPr lang="en-US" sz="2600" cap="none" baseline="0" dirty="0">
                <a:solidFill>
                  <a:schemeClr val="tx1"/>
                </a:solidFill>
                <a:latin typeface="+mj-lt"/>
              </a:defRPr>
            </a:lvl1pPr>
          </a:lstStyle>
          <a:p>
            <a:pPr lvl="0"/>
            <a:r>
              <a:rPr lang="en-US"/>
              <a:t>Avenir Next LT Pro Bold Bold, 26pt</a:t>
            </a:r>
          </a:p>
        </p:txBody>
      </p:sp>
      <p:sp>
        <p:nvSpPr>
          <p:cNvPr id="3" name="Text Placeholder 5">
            <a:extLst>
              <a:ext uri="{FF2B5EF4-FFF2-40B4-BE49-F238E27FC236}">
                <a16:creationId xmlns:a16="http://schemas.microsoft.com/office/drawing/2014/main" id="{1ADF8B94-0DE2-00BB-CBBA-B6980709722B}"/>
              </a:ext>
            </a:extLst>
          </p:cNvPr>
          <p:cNvSpPr>
            <a:spLocks noGrp="1"/>
          </p:cNvSpPr>
          <p:nvPr>
            <p:ph type="body" sz="quarter" idx="19" hasCustomPrompt="1"/>
          </p:nvPr>
        </p:nvSpPr>
        <p:spPr>
          <a:xfrm>
            <a:off x="644350" y="1423736"/>
            <a:ext cx="10891020" cy="410318"/>
          </a:xfrm>
          <a:prstGeom prst="rect">
            <a:avLst/>
          </a:prstGeom>
        </p:spPr>
        <p:txBody>
          <a:bodyPr anchor="ctr">
            <a:noAutofit/>
          </a:bodyPr>
          <a:lstStyle>
            <a:lvl1pPr marL="91440" algn="l" rtl="0">
              <a:defRPr sz="1800" baseline="0">
                <a:solidFill>
                  <a:schemeClr val="accent4"/>
                </a:solidFill>
                <a:latin typeface="+mj-lt"/>
              </a:defRPr>
            </a:lvl1pPr>
          </a:lstStyle>
          <a:p>
            <a:pPr lvl="0"/>
            <a:r>
              <a:rPr lang="en-US"/>
              <a:t>Subtitle, Avenir, 18pt</a:t>
            </a:r>
          </a:p>
        </p:txBody>
      </p:sp>
    </p:spTree>
    <p:extLst>
      <p:ext uri="{BB962C8B-B14F-4D97-AF65-F5344CB8AC3E}">
        <p14:creationId xmlns:p14="http://schemas.microsoft.com/office/powerpoint/2010/main" val="95930115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oleObject" Target="../embeddings/oleObject1.bin"/><Relationship Id="rId3" Type="http://schemas.openxmlformats.org/officeDocument/2006/relationships/slideLayout" Target="../slideLayouts/slideLayout11.xml"/><Relationship Id="rId21" Type="http://schemas.microsoft.com/office/2007/relationships/hdphoto" Target="../media/hdphoto1.wdp"/><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tags" Target="../tags/tag8.xml"/><Relationship Id="rId2" Type="http://schemas.openxmlformats.org/officeDocument/2006/relationships/slideLayout" Target="../slideLayouts/slideLayout10.xml"/><Relationship Id="rId16" Type="http://schemas.openxmlformats.org/officeDocument/2006/relationships/theme" Target="../theme/theme2.xml"/><Relationship Id="rId20" Type="http://schemas.openxmlformats.org/officeDocument/2006/relationships/image" Target="../media/image11.pn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1.emf"/><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image" Target="../media/image1.emf"/><Relationship Id="rId5" Type="http://schemas.openxmlformats.org/officeDocument/2006/relationships/slideLayout" Target="../slideLayouts/slideLayout28.xml"/><Relationship Id="rId10" Type="http://schemas.openxmlformats.org/officeDocument/2006/relationships/oleObject" Target="../embeddings/oleObject1.bin"/><Relationship Id="rId4" Type="http://schemas.openxmlformats.org/officeDocument/2006/relationships/slideLayout" Target="../slideLayouts/slideLayout27.xml"/><Relationship Id="rId9" Type="http://schemas.openxmlformats.org/officeDocument/2006/relationships/tags" Target="../tags/tag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oleObject" Target="../embeddings/oleObject1.bin"/><Relationship Id="rId3" Type="http://schemas.openxmlformats.org/officeDocument/2006/relationships/slideLayout" Target="../slideLayouts/slideLayout33.xml"/><Relationship Id="rId21" Type="http://schemas.microsoft.com/office/2007/relationships/hdphoto" Target="../media/hdphoto1.wdp"/><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tags" Target="../tags/tag30.xml"/><Relationship Id="rId2" Type="http://schemas.openxmlformats.org/officeDocument/2006/relationships/slideLayout" Target="../slideLayouts/slideLayout32.xml"/><Relationship Id="rId16" Type="http://schemas.openxmlformats.org/officeDocument/2006/relationships/theme" Target="../theme/theme4.xml"/><Relationship Id="rId20"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10" Type="http://schemas.openxmlformats.org/officeDocument/2006/relationships/slideLayout" Target="../slideLayouts/slideLayout40.xml"/><Relationship Id="rId19" Type="http://schemas.openxmlformats.org/officeDocument/2006/relationships/image" Target="../media/image1.emf"/><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18" Type="http://schemas.microsoft.com/office/2007/relationships/hdphoto" Target="../media/hdphoto1.wdp"/><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image" Target="../media/image18.png"/><Relationship Id="rId2" Type="http://schemas.openxmlformats.org/officeDocument/2006/relationships/slideLayout" Target="../slideLayouts/slideLayout47.xml"/><Relationship Id="rId16" Type="http://schemas.openxmlformats.org/officeDocument/2006/relationships/image" Target="../media/image1.emf"/><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oleObject" Target="../embeddings/oleObject18.bin"/><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tags" Target="../tags/tag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image" Target="../media/image11.png"/><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image" Target="../media/image1.emf"/><Relationship Id="rId2" Type="http://schemas.openxmlformats.org/officeDocument/2006/relationships/slideLayout" Target="../slideLayouts/slideLayout59.xml"/><Relationship Id="rId16" Type="http://schemas.openxmlformats.org/officeDocument/2006/relationships/oleObject" Target="../embeddings/oleObject29.bin"/><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ags" Target="../tags/tag58.xml"/><Relationship Id="rId10" Type="http://schemas.openxmlformats.org/officeDocument/2006/relationships/slideLayout" Target="../slideLayouts/slideLayout67.xml"/><Relationship Id="rId19" Type="http://schemas.microsoft.com/office/2007/relationships/hdphoto" Target="../media/hdphoto1.wdp"/><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10"/>
            </p:custDataLst>
            <p:extLst>
              <p:ext uri="{D42A27DB-BD31-4B8C-83A1-F6EECF244321}">
                <p14:modId xmlns:p14="http://schemas.microsoft.com/office/powerpoint/2010/main" val="302541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59" imgH="360" progId="TCLayout.ActiveDocument.1">
                  <p:embed/>
                </p:oleObj>
              </mc:Choice>
              <mc:Fallback>
                <p:oleObj name="think-cell Slide" r:id="rId11"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7091930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a:solidFill>
            <a:schemeClr val="tx2"/>
          </a:solidFill>
          <a:latin typeface="+mj-lt"/>
          <a:ea typeface="+mn-ea"/>
          <a:cs typeface="+mn-cs"/>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j-lt"/>
          <a:ea typeface="+mn-ea"/>
          <a:cs typeface="+mn-cs"/>
        </a:defRPr>
      </a:lvl2pPr>
      <a:lvl3pPr marL="687388" indent="-225425" algn="l" defTabSz="914400" rtl="0" eaLnBrk="1" latinLnBrk="0" hangingPunct="1">
        <a:lnSpc>
          <a:spcPct val="100000"/>
        </a:lnSpc>
        <a:spcBef>
          <a:spcPts val="600"/>
        </a:spcBef>
        <a:buFont typeface="Symbol" panose="05050102010706020507" pitchFamily="18" charset="2"/>
        <a:buChar char="-"/>
        <a:defRPr sz="1400" kern="1200">
          <a:solidFill>
            <a:schemeClr val="tx2"/>
          </a:solidFill>
          <a:latin typeface="+mj-lt"/>
          <a:ea typeface="+mn-ea"/>
          <a:cs typeface="+mn-cs"/>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a:solidFill>
            <a:schemeClr val="tx2"/>
          </a:solidFill>
          <a:latin typeface="+mj-lt"/>
          <a:ea typeface="+mn-ea"/>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6F1F5520-9F4C-12F3-B96F-932845489DF3}"/>
              </a:ext>
            </a:extLst>
          </p:cNvPr>
          <p:cNvSpPr/>
          <p:nvPr userDrawn="1"/>
        </p:nvSpPr>
        <p:spPr>
          <a:xfrm>
            <a:off x="11353685" y="6223654"/>
            <a:ext cx="381229" cy="37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17"/>
            </p:custDataLst>
            <p:extLst>
              <p:ext uri="{D42A27DB-BD31-4B8C-83A1-F6EECF244321}">
                <p14:modId xmlns:p14="http://schemas.microsoft.com/office/powerpoint/2010/main" val="302541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59" imgH="360" progId="TCLayout.ActiveDocument.1">
                  <p:embed/>
                </p:oleObj>
              </mc:Choice>
              <mc:Fallback>
                <p:oleObj name="think-cell Slide" r:id="rId18"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F4CCD08-8B80-35AD-958B-DEA1D9130901}"/>
              </a:ext>
            </a:extLst>
          </p:cNvPr>
          <p:cNvSpPr>
            <a:spLocks noGrp="1"/>
          </p:cNvSpPr>
          <p:nvPr>
            <p:ph type="body" idx="1"/>
          </p:nvPr>
        </p:nvSpPr>
        <p:spPr>
          <a:xfrm>
            <a:off x="647700" y="1917700"/>
            <a:ext cx="10893810" cy="3966602"/>
          </a:xfrm>
          <a:prstGeom prst="rect">
            <a:avLst/>
          </a:prstGeom>
          <a:noFill/>
        </p:spPr>
        <p:txBody>
          <a:bodyPr vert="horz" lIns="0" tIns="0" rIns="0" bIns="0" rtlCol="0" anchor="t">
            <a:normAutofit/>
          </a:bodyPr>
          <a:lstStyle/>
          <a:p>
            <a:pPr lvl="0"/>
            <a:r>
              <a:rPr lang="en-US"/>
              <a:t>Verdana Regular, 14pt</a:t>
            </a:r>
          </a:p>
          <a:p>
            <a:pPr lvl="1"/>
            <a:r>
              <a:rPr lang="en-US"/>
              <a:t>Verdana Regular, 14pt</a:t>
            </a:r>
          </a:p>
          <a:p>
            <a:pPr lvl="2"/>
            <a:r>
              <a:rPr lang="en-US"/>
              <a:t>Verdana Regular, 14pt</a:t>
            </a:r>
          </a:p>
        </p:txBody>
      </p:sp>
      <p:sp>
        <p:nvSpPr>
          <p:cNvPr id="2" name="object 30">
            <a:extLst>
              <a:ext uri="{FF2B5EF4-FFF2-40B4-BE49-F238E27FC236}">
                <a16:creationId xmlns:a16="http://schemas.microsoft.com/office/drawing/2014/main" id="{57C108C4-EB17-73C5-3710-08CBE9F02AF8}"/>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pic>
        <p:nvPicPr>
          <p:cNvPr id="7" name="Picture 6" descr="A black and white logo&#10;&#10;Description automatically generated">
            <a:extLst>
              <a:ext uri="{FF2B5EF4-FFF2-40B4-BE49-F238E27FC236}">
                <a16:creationId xmlns:a16="http://schemas.microsoft.com/office/drawing/2014/main" id="{DB6B6211-DF6A-F563-CDF7-574065EE9889}"/>
              </a:ext>
            </a:extLst>
          </p:cNvPr>
          <p:cNvPicPr>
            <a:picLocks noChangeAspect="1"/>
          </p:cNvPicPr>
          <p:nvPr userDrawn="1"/>
        </p:nvPicPr>
        <p:blipFill rotWithShape="1">
          <a:blip r:embed="rId20">
            <a:extLst>
              <a:ext uri="{BEBA8EAE-BF5A-486C-A8C5-ECC9F3942E4B}">
                <a14:imgProps xmlns:a14="http://schemas.microsoft.com/office/drawing/2010/main">
                  <a14:imgLayer r:embed="rId21">
                    <a14:imgEffect>
                      <a14:artisticCutout/>
                    </a14:imgEffect>
                  </a14:imgLayer>
                </a14:imgProps>
              </a:ext>
              <a:ext uri="{28A0092B-C50C-407E-A947-70E740481C1C}">
                <a14:useLocalDpi xmlns:a14="http://schemas.microsoft.com/office/drawing/2010/main" val="0"/>
              </a:ext>
            </a:extLst>
          </a:blip>
          <a:srcRect l="-891" r="-1"/>
          <a:stretch/>
        </p:blipFill>
        <p:spPr>
          <a:xfrm>
            <a:off x="10835448" y="296245"/>
            <a:ext cx="852321" cy="251830"/>
          </a:xfrm>
          <a:prstGeom prst="rect">
            <a:avLst/>
          </a:prstGeom>
        </p:spPr>
      </p:pic>
    </p:spTree>
    <p:extLst>
      <p:ext uri="{BB962C8B-B14F-4D97-AF65-F5344CB8AC3E}">
        <p14:creationId xmlns:p14="http://schemas.microsoft.com/office/powerpoint/2010/main" val="807556109"/>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710" r:id="rId1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mj-lt"/>
          <a:ea typeface="Verdana" panose="020B0604030504040204" pitchFamily="34" charset="0"/>
          <a:cs typeface="+mn-cs"/>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mj-lt"/>
          <a:ea typeface="Verdana" panose="020B0604030504040204" pitchFamily="34" charset="0"/>
          <a:cs typeface="+mn-cs"/>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mj-lt"/>
          <a:ea typeface="Verdana" panose="020B0604030504040204" pitchFamily="34" charset="0"/>
          <a:cs typeface="+mn-cs"/>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9"/>
            </p:custDataLst>
            <p:extLst>
              <p:ext uri="{D42A27DB-BD31-4B8C-83A1-F6EECF244321}">
                <p14:modId xmlns:p14="http://schemas.microsoft.com/office/powerpoint/2010/main" val="302541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59" imgH="360" progId="TCLayout.ActiveDocument.1">
                  <p:embed/>
                </p:oleObj>
              </mc:Choice>
              <mc:Fallback>
                <p:oleObj name="think-cell Slide" r:id="rId10"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1054737323"/>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a:solidFill>
            <a:schemeClr val="tx2"/>
          </a:solidFill>
          <a:latin typeface="+mj-lt"/>
          <a:ea typeface="+mn-ea"/>
          <a:cs typeface="+mn-cs"/>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a:solidFill>
            <a:schemeClr val="tx2"/>
          </a:solidFill>
          <a:latin typeface="+mj-lt"/>
          <a:ea typeface="+mn-ea"/>
          <a:cs typeface="+mn-cs"/>
        </a:defRPr>
      </a:lvl2pPr>
      <a:lvl3pPr marL="687388" indent="-225425" algn="l" defTabSz="914400" rtl="0" eaLnBrk="1" latinLnBrk="0" hangingPunct="1">
        <a:lnSpc>
          <a:spcPct val="100000"/>
        </a:lnSpc>
        <a:spcBef>
          <a:spcPts val="600"/>
        </a:spcBef>
        <a:buFont typeface="Symbol" panose="05050102010706020507" pitchFamily="18" charset="2"/>
        <a:buChar char="-"/>
        <a:defRPr sz="1400" kern="1200">
          <a:solidFill>
            <a:schemeClr val="tx2"/>
          </a:solidFill>
          <a:latin typeface="+mj-lt"/>
          <a:ea typeface="+mn-ea"/>
          <a:cs typeface="+mn-cs"/>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a:solidFill>
            <a:schemeClr val="tx2"/>
          </a:solidFill>
          <a:latin typeface="+mj-lt"/>
          <a:ea typeface="+mn-ea"/>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a:solidFill>
            <a:schemeClr val="tx1"/>
          </a:solidFill>
          <a:latin typeface="+mj-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Diamond 8">
            <a:extLst>
              <a:ext uri="{FF2B5EF4-FFF2-40B4-BE49-F238E27FC236}">
                <a16:creationId xmlns:a16="http://schemas.microsoft.com/office/drawing/2014/main" id="{6F1F5520-9F4C-12F3-B96F-932845489DF3}"/>
              </a:ext>
            </a:extLst>
          </p:cNvPr>
          <p:cNvSpPr/>
          <p:nvPr userDrawn="1"/>
        </p:nvSpPr>
        <p:spPr>
          <a:xfrm>
            <a:off x="11353685" y="6223654"/>
            <a:ext cx="381229" cy="378272"/>
          </a:xfrm>
          <a:prstGeom prst="diamon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mj-lt"/>
                <a:ea typeface="Verdana" panose="020B0604030504040204" pitchFamily="34" charset="0"/>
              </a:rPr>
              <a:pPr algn="ctr" rtl="0"/>
              <a:t>‹#›</a:t>
            </a:fld>
            <a:endParaRPr lang="en-US" sz="800" b="0" i="0">
              <a:solidFill>
                <a:schemeClr val="bg1"/>
              </a:solidFill>
              <a:latin typeface="+mj-lt"/>
              <a:ea typeface="Verdana" panose="020B0604030504040204" pitchFamily="34" charset="0"/>
            </a:endParaRPr>
          </a:p>
        </p:txBody>
      </p:sp>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17"/>
            </p:custDataLst>
            <p:extLst>
              <p:ext uri="{D42A27DB-BD31-4B8C-83A1-F6EECF244321}">
                <p14:modId xmlns:p14="http://schemas.microsoft.com/office/powerpoint/2010/main" val="30254116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59" imgH="360" progId="TCLayout.ActiveDocument.1">
                  <p:embed/>
                </p:oleObj>
              </mc:Choice>
              <mc:Fallback>
                <p:oleObj name="think-cell Slide" r:id="rId18"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F4CCD08-8B80-35AD-958B-DEA1D9130901}"/>
              </a:ext>
            </a:extLst>
          </p:cNvPr>
          <p:cNvSpPr>
            <a:spLocks noGrp="1"/>
          </p:cNvSpPr>
          <p:nvPr>
            <p:ph type="body" idx="1"/>
          </p:nvPr>
        </p:nvSpPr>
        <p:spPr>
          <a:xfrm>
            <a:off x="647700" y="1917700"/>
            <a:ext cx="10893810" cy="3966602"/>
          </a:xfrm>
          <a:prstGeom prst="rect">
            <a:avLst/>
          </a:prstGeom>
          <a:noFill/>
        </p:spPr>
        <p:txBody>
          <a:bodyPr vert="horz" lIns="0" tIns="0" rIns="0" bIns="0" rtlCol="0" anchor="t">
            <a:normAutofit/>
          </a:bodyPr>
          <a:lstStyle/>
          <a:p>
            <a:pPr lvl="0"/>
            <a:r>
              <a:rPr lang="en-US"/>
              <a:t>Verdana Regular, 14pt</a:t>
            </a:r>
          </a:p>
          <a:p>
            <a:pPr lvl="1"/>
            <a:r>
              <a:rPr lang="en-US"/>
              <a:t>Verdana Regular, 14pt</a:t>
            </a:r>
          </a:p>
          <a:p>
            <a:pPr lvl="2"/>
            <a:r>
              <a:rPr lang="en-US"/>
              <a:t>Verdana Regular, 14pt</a:t>
            </a:r>
          </a:p>
        </p:txBody>
      </p:sp>
      <p:sp>
        <p:nvSpPr>
          <p:cNvPr id="2" name="object 30">
            <a:extLst>
              <a:ext uri="{FF2B5EF4-FFF2-40B4-BE49-F238E27FC236}">
                <a16:creationId xmlns:a16="http://schemas.microsoft.com/office/drawing/2014/main" id="{57C108C4-EB17-73C5-3710-08CBE9F02AF8}"/>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mj-lt"/>
                <a:ea typeface="Verdana" panose="020B0604030504040204" pitchFamily="34" charset="0"/>
                <a:cs typeface="Verdana" panose="020B0604030504040204" pitchFamily="34" charset="0"/>
              </a:rPr>
              <a:t>© Onyx Strategic Insights. Reproduction by written authorization only. </a:t>
            </a:r>
          </a:p>
        </p:txBody>
      </p:sp>
      <p:pic>
        <p:nvPicPr>
          <p:cNvPr id="7" name="Picture 6" descr="A black and white logo&#10;&#10;Description automatically generated">
            <a:extLst>
              <a:ext uri="{FF2B5EF4-FFF2-40B4-BE49-F238E27FC236}">
                <a16:creationId xmlns:a16="http://schemas.microsoft.com/office/drawing/2014/main" id="{DB6B6211-DF6A-F563-CDF7-574065EE9889}"/>
              </a:ext>
            </a:extLst>
          </p:cNvPr>
          <p:cNvPicPr>
            <a:picLocks noChangeAspect="1"/>
          </p:cNvPicPr>
          <p:nvPr userDrawn="1"/>
        </p:nvPicPr>
        <p:blipFill rotWithShape="1">
          <a:blip r:embed="rId20">
            <a:extLst>
              <a:ext uri="{BEBA8EAE-BF5A-486C-A8C5-ECC9F3942E4B}">
                <a14:imgProps xmlns:a14="http://schemas.microsoft.com/office/drawing/2010/main">
                  <a14:imgLayer r:embed="rId21">
                    <a14:imgEffect>
                      <a14:artisticCutout/>
                    </a14:imgEffect>
                  </a14:imgLayer>
                </a14:imgProps>
              </a:ext>
              <a:ext uri="{28A0092B-C50C-407E-A947-70E740481C1C}">
                <a14:useLocalDpi xmlns:a14="http://schemas.microsoft.com/office/drawing/2010/main" val="0"/>
              </a:ext>
            </a:extLst>
          </a:blip>
          <a:srcRect l="-891" r="-1"/>
          <a:stretch/>
        </p:blipFill>
        <p:spPr>
          <a:xfrm>
            <a:off x="10835448" y="296245"/>
            <a:ext cx="852321" cy="251830"/>
          </a:xfrm>
          <a:prstGeom prst="rect">
            <a:avLst/>
          </a:prstGeom>
        </p:spPr>
      </p:pic>
    </p:spTree>
    <p:extLst>
      <p:ext uri="{BB962C8B-B14F-4D97-AF65-F5344CB8AC3E}">
        <p14:creationId xmlns:p14="http://schemas.microsoft.com/office/powerpoint/2010/main" val="14119955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mj-lt"/>
          <a:ea typeface="Verdana" panose="020B0604030504040204" pitchFamily="34" charset="0"/>
          <a:cs typeface="+mn-cs"/>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mj-lt"/>
          <a:ea typeface="Verdana" panose="020B0604030504040204" pitchFamily="34" charset="0"/>
          <a:cs typeface="+mn-cs"/>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mj-lt"/>
          <a:ea typeface="Verdana" panose="020B0604030504040204" pitchFamily="34" charset="0"/>
          <a:cs typeface="+mn-cs"/>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14"/>
            </p:custDataLst>
            <p:extLst>
              <p:ext uri="{D42A27DB-BD31-4B8C-83A1-F6EECF244321}">
                <p14:modId xmlns:p14="http://schemas.microsoft.com/office/powerpoint/2010/main" val="36903953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359" imgH="360" progId="TCLayout.ActiveDocument.1">
                  <p:embed/>
                </p:oleObj>
              </mc:Choice>
              <mc:Fallback>
                <p:oleObj name="think-cell Slide" r:id="rId15"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F4CCD08-8B80-35AD-958B-DEA1D9130901}"/>
              </a:ext>
            </a:extLst>
          </p:cNvPr>
          <p:cNvSpPr>
            <a:spLocks noGrp="1"/>
          </p:cNvSpPr>
          <p:nvPr>
            <p:ph type="body" idx="1"/>
          </p:nvPr>
        </p:nvSpPr>
        <p:spPr>
          <a:xfrm>
            <a:off x="647700" y="1917700"/>
            <a:ext cx="10893810" cy="3966602"/>
          </a:xfrm>
          <a:prstGeom prst="rect">
            <a:avLst/>
          </a:prstGeom>
          <a:noFill/>
        </p:spPr>
        <p:txBody>
          <a:bodyPr vert="horz" lIns="0" tIns="0" rIns="0" bIns="0" rtlCol="0" anchor="t">
            <a:normAutofit/>
          </a:bodyPr>
          <a:lstStyle/>
          <a:p>
            <a:pPr lvl="0"/>
            <a:r>
              <a:rPr lang="en-US"/>
              <a:t>Avenir, 14pt</a:t>
            </a:r>
          </a:p>
          <a:p>
            <a:pPr lvl="1"/>
            <a:r>
              <a:rPr lang="en-US"/>
              <a:t>Avenir, 14pt</a:t>
            </a:r>
          </a:p>
          <a:p>
            <a:pPr lvl="2"/>
            <a:r>
              <a:rPr lang="en-US"/>
              <a:t>Avenir, 14pt</a:t>
            </a:r>
          </a:p>
        </p:txBody>
      </p:sp>
      <p:sp>
        <p:nvSpPr>
          <p:cNvPr id="2" name="object 30">
            <a:extLst>
              <a:ext uri="{FF2B5EF4-FFF2-40B4-BE49-F238E27FC236}">
                <a16:creationId xmlns:a16="http://schemas.microsoft.com/office/drawing/2014/main" id="{57C108C4-EB17-73C5-3710-08CBE9F02AF8}"/>
              </a:ext>
            </a:extLst>
          </p:cNvPr>
          <p:cNvSpPr txBox="1">
            <a:spLocks/>
          </p:cNvSpPr>
          <p:nvPr userDrawn="1"/>
        </p:nvSpPr>
        <p:spPr>
          <a:xfrm>
            <a:off x="62400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bg1"/>
                </a:solidFill>
                <a:latin typeface="Avenir Next LT Pro" panose="020B0504020202020204" pitchFamily="34" charset="0"/>
                <a:ea typeface="Verdana" panose="020B0604030504040204" pitchFamily="34" charset="0"/>
                <a:cs typeface="Verdana" panose="020B0604030504040204" pitchFamily="34" charset="0"/>
                <a:sym typeface="Avenir Next LT Pro" panose="020B0504020202020204" pitchFamily="34" charset="0"/>
              </a:rPr>
              <a:t>© Onyx Strategic Insights. Reproduction by written authorization only. </a:t>
            </a:r>
          </a:p>
        </p:txBody>
      </p:sp>
      <p:pic>
        <p:nvPicPr>
          <p:cNvPr id="6" name="Picture 5" descr="A black and white logo&#10;&#10;Description automatically generated">
            <a:extLst>
              <a:ext uri="{FF2B5EF4-FFF2-40B4-BE49-F238E27FC236}">
                <a16:creationId xmlns:a16="http://schemas.microsoft.com/office/drawing/2014/main" id="{BA386A4D-0DEB-FFCB-CC73-BB32088F54B9}"/>
              </a:ext>
            </a:extLst>
          </p:cNvPr>
          <p:cNvPicPr>
            <a:picLocks noChangeAspect="1"/>
          </p:cNvPicPr>
          <p:nvPr userDrawn="1"/>
        </p:nvPicPr>
        <p:blipFill rotWithShape="1">
          <a:blip r:embed="rId17">
            <a:lum bright="70000" contrast="-70000"/>
            <a:extLst>
              <a:ext uri="{BEBA8EAE-BF5A-486C-A8C5-ECC9F3942E4B}">
                <a14:imgProps xmlns:a14="http://schemas.microsoft.com/office/drawing/2010/main">
                  <a14:imgLayer r:embed="rId18">
                    <a14:imgEffect>
                      <a14:artisticPaintStrokes/>
                    </a14:imgEffect>
                    <a14:imgEffect>
                      <a14:sharpenSoften amount="-50000"/>
                    </a14:imgEffect>
                    <a14:imgEffect>
                      <a14:saturation sat="0"/>
                    </a14:imgEffect>
                  </a14:imgLayer>
                </a14:imgProps>
              </a:ext>
              <a:ext uri="{28A0092B-C50C-407E-A947-70E740481C1C}">
                <a14:useLocalDpi xmlns:a14="http://schemas.microsoft.com/office/drawing/2010/main" val="0"/>
              </a:ext>
            </a:extLst>
          </a:blip>
          <a:srcRect l="-891" r="-1"/>
          <a:stretch/>
        </p:blipFill>
        <p:spPr>
          <a:xfrm>
            <a:off x="10835448" y="296245"/>
            <a:ext cx="852321" cy="251830"/>
          </a:xfrm>
          <a:prstGeom prst="rect">
            <a:avLst/>
          </a:prstGeom>
        </p:spPr>
      </p:pic>
    </p:spTree>
    <p:extLst>
      <p:ext uri="{BB962C8B-B14F-4D97-AF65-F5344CB8AC3E}">
        <p14:creationId xmlns:p14="http://schemas.microsoft.com/office/powerpoint/2010/main" val="159881266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B56F04DE-1BDF-00F4-070A-14453162F000}"/>
              </a:ext>
            </a:extLst>
          </p:cNvPr>
          <p:cNvGraphicFramePr>
            <a:graphicFrameLocks noChangeAspect="1"/>
          </p:cNvGraphicFramePr>
          <p:nvPr userDrawn="1">
            <p:custDataLst>
              <p:tags r:id="rId15"/>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59" imgH="360" progId="TCLayout.ActiveDocument.1">
                  <p:embed/>
                </p:oleObj>
              </mc:Choice>
              <mc:Fallback>
                <p:oleObj name="think-cell Slide" r:id="rId16" imgW="359" imgH="360" progId="TCLayout.ActiveDocument.1">
                  <p:embed/>
                  <p:pic>
                    <p:nvPicPr>
                      <p:cNvPr id="8" name="Object 7" hidden="1">
                        <a:extLst>
                          <a:ext uri="{FF2B5EF4-FFF2-40B4-BE49-F238E27FC236}">
                            <a16:creationId xmlns:a16="http://schemas.microsoft.com/office/drawing/2014/main" id="{B56F04DE-1BDF-00F4-070A-14453162F000}"/>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9F4CCD08-8B80-35AD-958B-DEA1D9130901}"/>
              </a:ext>
            </a:extLst>
          </p:cNvPr>
          <p:cNvSpPr>
            <a:spLocks noGrp="1"/>
          </p:cNvSpPr>
          <p:nvPr>
            <p:ph type="body" idx="1"/>
          </p:nvPr>
        </p:nvSpPr>
        <p:spPr>
          <a:xfrm>
            <a:off x="647700" y="1917700"/>
            <a:ext cx="10893810" cy="3966602"/>
          </a:xfrm>
          <a:prstGeom prst="rect">
            <a:avLst/>
          </a:prstGeom>
          <a:noFill/>
        </p:spPr>
        <p:txBody>
          <a:bodyPr vert="horz" lIns="0" tIns="0" rIns="0" bIns="0" rtlCol="0" anchor="t">
            <a:normAutofit/>
          </a:bodyPr>
          <a:lstStyle/>
          <a:p>
            <a:pPr lvl="0"/>
            <a:r>
              <a:rPr lang="en-US"/>
              <a:t>Verdana Regular, 14pt</a:t>
            </a:r>
          </a:p>
          <a:p>
            <a:pPr lvl="1"/>
            <a:r>
              <a:rPr lang="en-US"/>
              <a:t>Verdana Regular, 14pt</a:t>
            </a:r>
          </a:p>
          <a:p>
            <a:pPr lvl="2"/>
            <a:r>
              <a:rPr lang="en-US"/>
              <a:t>Verdana Regular, 14pt</a:t>
            </a:r>
          </a:p>
        </p:txBody>
      </p:sp>
      <p:pic>
        <p:nvPicPr>
          <p:cNvPr id="7" name="Picture 6" descr="A black and white logo&#10;&#10;Description automatically generated">
            <a:extLst>
              <a:ext uri="{FF2B5EF4-FFF2-40B4-BE49-F238E27FC236}">
                <a16:creationId xmlns:a16="http://schemas.microsoft.com/office/drawing/2014/main" id="{DB6B6211-DF6A-F563-CDF7-574065EE9889}"/>
              </a:ext>
            </a:extLst>
          </p:cNvPr>
          <p:cNvPicPr>
            <a:picLocks noChangeAspect="1"/>
          </p:cNvPicPr>
          <p:nvPr userDrawn="1"/>
        </p:nvPicPr>
        <p:blipFill rotWithShape="1">
          <a:blip r:embed="rId18">
            <a:extLst>
              <a:ext uri="{BEBA8EAE-BF5A-486C-A8C5-ECC9F3942E4B}">
                <a14:imgProps xmlns:a14="http://schemas.microsoft.com/office/drawing/2010/main">
                  <a14:imgLayer r:embed="rId19">
                    <a14:imgEffect>
                      <a14:artisticCutout/>
                    </a14:imgEffect>
                  </a14:imgLayer>
                </a14:imgProps>
              </a:ext>
              <a:ext uri="{28A0092B-C50C-407E-A947-70E740481C1C}">
                <a14:useLocalDpi xmlns:a14="http://schemas.microsoft.com/office/drawing/2010/main" val="0"/>
              </a:ext>
            </a:extLst>
          </a:blip>
          <a:srcRect l="-891" r="-1"/>
          <a:stretch/>
        </p:blipFill>
        <p:spPr>
          <a:xfrm>
            <a:off x="10835448" y="296245"/>
            <a:ext cx="852321" cy="251830"/>
          </a:xfrm>
          <a:prstGeom prst="rect">
            <a:avLst/>
          </a:prstGeom>
        </p:spPr>
      </p:pic>
      <p:sp>
        <p:nvSpPr>
          <p:cNvPr id="4" name="Diamond 3">
            <a:extLst>
              <a:ext uri="{FF2B5EF4-FFF2-40B4-BE49-F238E27FC236}">
                <a16:creationId xmlns:a16="http://schemas.microsoft.com/office/drawing/2014/main" id="{09F76528-8807-EE93-25AE-B21920942F55}"/>
              </a:ext>
            </a:extLst>
          </p:cNvPr>
          <p:cNvSpPr/>
          <p:nvPr userDrawn="1"/>
        </p:nvSpPr>
        <p:spPr>
          <a:xfrm>
            <a:off x="11353685" y="6223654"/>
            <a:ext cx="381229" cy="378272"/>
          </a:xfrm>
          <a:prstGeom prst="diamond">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rtl="0"/>
            <a:fld id="{06667E40-889B-4682-AE8F-17411A3B3E19}" type="slidenum">
              <a:rPr lang="en-US" sz="1000" b="0" i="0" smtClean="0">
                <a:solidFill>
                  <a:schemeClr val="bg1"/>
                </a:solidFill>
                <a:latin typeface="Avenir Next LT Pro" panose="020B0504020202020204" pitchFamily="34" charset="0"/>
                <a:ea typeface="Verdana" panose="020B0604030504040204" pitchFamily="34" charset="0"/>
                <a:sym typeface="Avenir Next LT Pro" panose="020B0504020202020204" pitchFamily="34" charset="0"/>
              </a:rPr>
              <a:pPr algn="ctr" rtl="0"/>
              <a:t>‹#›</a:t>
            </a:fld>
            <a:endParaRPr lang="en-US" sz="800" b="0" i="0">
              <a:solidFill>
                <a:schemeClr val="bg1"/>
              </a:solidFill>
              <a:latin typeface="Avenir Next LT Pro" panose="020B0504020202020204" pitchFamily="34" charset="0"/>
              <a:ea typeface="Verdana" panose="020B0604030504040204" pitchFamily="34" charset="0"/>
              <a:sym typeface="Avenir Next LT Pro" panose="020B0504020202020204" pitchFamily="34" charset="0"/>
            </a:endParaRPr>
          </a:p>
        </p:txBody>
      </p:sp>
      <p:sp>
        <p:nvSpPr>
          <p:cNvPr id="11" name="object 30">
            <a:extLst>
              <a:ext uri="{FF2B5EF4-FFF2-40B4-BE49-F238E27FC236}">
                <a16:creationId xmlns:a16="http://schemas.microsoft.com/office/drawing/2014/main" id="{D8B98A56-C84D-E903-57F1-381E4CA969AF}"/>
              </a:ext>
            </a:extLst>
          </p:cNvPr>
          <p:cNvSpPr txBox="1">
            <a:spLocks/>
          </p:cNvSpPr>
          <p:nvPr userDrawn="1"/>
        </p:nvSpPr>
        <p:spPr>
          <a:xfrm>
            <a:off x="695560" y="6412790"/>
            <a:ext cx="2880597" cy="127599"/>
          </a:xfrm>
          <a:prstGeom prst="rect">
            <a:avLst/>
          </a:prstGeom>
        </p:spPr>
        <p:txBody>
          <a:bodyPr vert="horz" wrap="none" lIns="0" tIns="19685" rIns="0" bIns="0" rtlCol="0">
            <a:spAutoFit/>
          </a:bodyPr>
          <a:lstStyle>
            <a:defPPr>
              <a:defRPr lang="en-US"/>
            </a:defPPr>
            <a:lvl1pPr marL="0" algn="l" defTabSz="914400" rtl="0" eaLnBrk="1" latinLnBrk="0" hangingPunct="1">
              <a:defRPr sz="95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defTabSz="457200" rtl="0">
              <a:defRPr/>
            </a:pPr>
            <a:r>
              <a:rPr lang="en-US" sz="700" b="0" i="0">
                <a:solidFill>
                  <a:schemeClr val="tx1"/>
                </a:solidFill>
                <a:latin typeface="Avenir Next LT Pro" panose="020B0504020202020204" pitchFamily="34" charset="0"/>
                <a:ea typeface="Verdana" panose="020B0604030504040204" pitchFamily="34" charset="0"/>
                <a:cs typeface="Verdana" panose="020B0604030504040204" pitchFamily="34" charset="0"/>
                <a:sym typeface="Avenir Next LT Pro" panose="020B0504020202020204" pitchFamily="34" charset="0"/>
              </a:rPr>
              <a:t>© Onyx Strategic Insights. Reproduction by written authorization only. </a:t>
            </a:r>
          </a:p>
        </p:txBody>
      </p:sp>
    </p:spTree>
    <p:extLst>
      <p:ext uri="{BB962C8B-B14F-4D97-AF65-F5344CB8AC3E}">
        <p14:creationId xmlns:p14="http://schemas.microsoft.com/office/powerpoint/2010/main" val="3115083702"/>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Lst>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93">
          <p15:clr>
            <a:srgbClr val="F26B43"/>
          </p15:clr>
        </p15:guide>
        <p15:guide id="2" pos="7287">
          <p15:clr>
            <a:srgbClr val="F26B43"/>
          </p15:clr>
        </p15:guide>
        <p15:guide id="3" orient="horz" pos="482">
          <p15:clr>
            <a:srgbClr val="F26B43"/>
          </p15:clr>
        </p15:guide>
        <p15:guide id="4" orient="horz" pos="210">
          <p15:clr>
            <a:srgbClr val="F26B43"/>
          </p15:clr>
        </p15:guide>
        <p15:guide id="5" orient="horz" pos="1208">
          <p15:clr>
            <a:srgbClr val="F26B43"/>
          </p15:clr>
        </p15:guide>
        <p15:guide id="6" orient="horz" pos="3883">
          <p15:clr>
            <a:srgbClr val="F26B43"/>
          </p15:clr>
        </p15:guide>
        <p15:guide id="7" orient="horz" pos="4020">
          <p15:clr>
            <a:srgbClr val="F26B43"/>
          </p15:clr>
        </p15:guide>
        <p15:guide id="8" orient="horz" pos="4156">
          <p15:clr>
            <a:srgbClr val="F26B43"/>
          </p15:clr>
        </p15:guide>
        <p15:guide id="9" orient="horz" pos="845">
          <p15:clr>
            <a:srgbClr val="F26B43"/>
          </p15:clr>
        </p15:guide>
        <p15:guide id="10" orient="horz" pos="1026">
          <p15:clr>
            <a:srgbClr val="F26B43"/>
          </p15:clr>
        </p15:guide>
        <p15:guide id="11" orient="horz" pos="6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19.emf"/></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78.xml"/><Relationship Id="rId5" Type="http://schemas.openxmlformats.org/officeDocument/2006/relationships/image" Target="../media/image19.emf"/><Relationship Id="rId4" Type="http://schemas.openxmlformats.org/officeDocument/2006/relationships/oleObject" Target="../embeddings/oleObject48.bin"/></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chart" Target="../charts/char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0.xml"/><Relationship Id="rId1" Type="http://schemas.openxmlformats.org/officeDocument/2006/relationships/tags" Target="../tags/tag79.xml"/><Relationship Id="rId5" Type="http://schemas.openxmlformats.org/officeDocument/2006/relationships/image" Target="../media/image15.emf"/><Relationship Id="rId4" Type="http://schemas.openxmlformats.org/officeDocument/2006/relationships/oleObject" Target="../embeddings/oleObject49.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3.xml"/><Relationship Id="rId1" Type="http://schemas.openxmlformats.org/officeDocument/2006/relationships/tags" Target="../tags/tag80.xml"/><Relationship Id="rId5" Type="http://schemas.openxmlformats.org/officeDocument/2006/relationships/image" Target="../media/image15.emf"/><Relationship Id="rId4" Type="http://schemas.openxmlformats.org/officeDocument/2006/relationships/oleObject" Target="../embeddings/oleObject50.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5.xml"/><Relationship Id="rId1" Type="http://schemas.openxmlformats.org/officeDocument/2006/relationships/tags" Target="../tags/tag73.xml"/><Relationship Id="rId4" Type="http://schemas.openxmlformats.org/officeDocument/2006/relationships/image" Target="../media/image19.emf"/></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jpeg"/><Relationship Id="rId3" Type="http://schemas.openxmlformats.org/officeDocument/2006/relationships/notesSlide" Target="../notesSlides/notesSlide2.xml"/><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slideLayout" Target="../slideLayouts/slideLayout31.xml"/><Relationship Id="rId1" Type="http://schemas.openxmlformats.org/officeDocument/2006/relationships/tags" Target="../tags/tag74.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3.emf"/><Relationship Id="rId10" Type="http://schemas.openxmlformats.org/officeDocument/2006/relationships/image" Target="../media/image24.png"/><Relationship Id="rId4" Type="http://schemas.openxmlformats.org/officeDocument/2006/relationships/oleObject" Target="../embeddings/oleObject45.bin"/><Relationship Id="rId9" Type="http://schemas.openxmlformats.org/officeDocument/2006/relationships/image" Target="../media/image23.jpeg"/></Relationships>
</file>

<file path=ppt/slides/_rels/slide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3.xml"/><Relationship Id="rId7" Type="http://schemas.openxmlformats.org/officeDocument/2006/relationships/image" Target="../media/image29.png"/><Relationship Id="rId2" Type="http://schemas.openxmlformats.org/officeDocument/2006/relationships/slideLayout" Target="../slideLayouts/slideLayout31.xml"/><Relationship Id="rId1" Type="http://schemas.openxmlformats.org/officeDocument/2006/relationships/tags" Target="../tags/tag75.xml"/><Relationship Id="rId6" Type="http://schemas.openxmlformats.org/officeDocument/2006/relationships/image" Target="../media/image28.png"/><Relationship Id="rId5" Type="http://schemas.openxmlformats.org/officeDocument/2006/relationships/image" Target="../media/image3.emf"/><Relationship Id="rId10" Type="http://schemas.openxmlformats.org/officeDocument/2006/relationships/image" Target="../media/image32.jpeg"/><Relationship Id="rId4" Type="http://schemas.openxmlformats.org/officeDocument/2006/relationships/oleObject" Target="../embeddings/oleObject45.bin"/><Relationship Id="rId9"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8.xml"/><Relationship Id="rId1" Type="http://schemas.openxmlformats.org/officeDocument/2006/relationships/tags" Target="../tags/tag76.xml"/><Relationship Id="rId5" Type="http://schemas.openxmlformats.org/officeDocument/2006/relationships/image" Target="../media/image15.emf"/><Relationship Id="rId4" Type="http://schemas.openxmlformats.org/officeDocument/2006/relationships/oleObject" Target="../embeddings/oleObject46.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21.xml"/><Relationship Id="rId1" Type="http://schemas.openxmlformats.org/officeDocument/2006/relationships/tags" Target="../tags/tag77.xml"/><Relationship Id="rId4" Type="http://schemas.openxmlformats.org/officeDocument/2006/relationships/image" Target="../media/image19.emf"/></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E3F1121-1481-BC8F-2F53-CE190EA0EBF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6" name="think-cell data - do not delete" hidden="1">
                        <a:extLst>
                          <a:ext uri="{FF2B5EF4-FFF2-40B4-BE49-F238E27FC236}">
                            <a16:creationId xmlns:a16="http://schemas.microsoft.com/office/drawing/2014/main" id="{6E3F1121-1481-BC8F-2F53-CE190EA0EBF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06E5C4-AB5C-C203-A397-F4F98469E602}"/>
              </a:ext>
            </a:extLst>
          </p:cNvPr>
          <p:cNvSpPr>
            <a:spLocks noGrp="1"/>
          </p:cNvSpPr>
          <p:nvPr>
            <p:ph type="title"/>
          </p:nvPr>
        </p:nvSpPr>
        <p:spPr/>
        <p:txBody>
          <a:bodyPr vert="horz"/>
          <a:lstStyle/>
          <a:p>
            <a:r>
              <a:rPr lang="en-US" sz="4600"/>
              <a:t>The Future of Friendshoring</a:t>
            </a:r>
          </a:p>
        </p:txBody>
      </p:sp>
      <p:sp>
        <p:nvSpPr>
          <p:cNvPr id="3" name="Content Placeholder 2">
            <a:extLst>
              <a:ext uri="{FF2B5EF4-FFF2-40B4-BE49-F238E27FC236}">
                <a16:creationId xmlns:a16="http://schemas.microsoft.com/office/drawing/2014/main" id="{361E5B38-7578-6AB3-4ED8-D1115211ADEC}"/>
              </a:ext>
            </a:extLst>
          </p:cNvPr>
          <p:cNvSpPr>
            <a:spLocks noGrp="1"/>
          </p:cNvSpPr>
          <p:nvPr>
            <p:ph sz="quarter" idx="10"/>
          </p:nvPr>
        </p:nvSpPr>
        <p:spPr/>
        <p:txBody>
          <a:bodyPr/>
          <a:lstStyle/>
          <a:p>
            <a:r>
              <a:rPr lang="en-US"/>
              <a:t>Webinar</a:t>
            </a:r>
          </a:p>
        </p:txBody>
      </p:sp>
      <p:sp>
        <p:nvSpPr>
          <p:cNvPr id="4" name="Content Placeholder 3">
            <a:extLst>
              <a:ext uri="{FF2B5EF4-FFF2-40B4-BE49-F238E27FC236}">
                <a16:creationId xmlns:a16="http://schemas.microsoft.com/office/drawing/2014/main" id="{78EB0430-9966-7707-3CC7-1B35C661E5F0}"/>
              </a:ext>
            </a:extLst>
          </p:cNvPr>
          <p:cNvSpPr>
            <a:spLocks noGrp="1"/>
          </p:cNvSpPr>
          <p:nvPr>
            <p:ph sz="quarter" idx="11"/>
          </p:nvPr>
        </p:nvSpPr>
        <p:spPr/>
        <p:txBody>
          <a:bodyPr/>
          <a:lstStyle/>
          <a:p>
            <a:r>
              <a:rPr lang="en-US"/>
              <a:t>August 2025</a:t>
            </a:r>
          </a:p>
        </p:txBody>
      </p:sp>
    </p:spTree>
    <p:extLst>
      <p:ext uri="{BB962C8B-B14F-4D97-AF65-F5344CB8AC3E}">
        <p14:creationId xmlns:p14="http://schemas.microsoft.com/office/powerpoint/2010/main" val="3179726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78073-76BD-3C14-3A7F-B4BF421B678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024E465-3550-9503-7EE1-FE181BD15FA8}"/>
              </a:ext>
            </a:extLst>
          </p:cNvPr>
          <p:cNvSpPr>
            <a:spLocks noGrp="1"/>
          </p:cNvSpPr>
          <p:nvPr>
            <p:ph type="body" idx="14"/>
          </p:nvPr>
        </p:nvSpPr>
        <p:spPr/>
        <p:txBody>
          <a:bodyPr/>
          <a:lstStyle/>
          <a:p>
            <a:r>
              <a:rPr lang="en-US"/>
              <a:t> ‘Chinese content’ in US trading partners’ textile and apparel exports</a:t>
            </a:r>
          </a:p>
        </p:txBody>
      </p:sp>
      <p:sp>
        <p:nvSpPr>
          <p:cNvPr id="9" name="Text Placeholder 8">
            <a:extLst>
              <a:ext uri="{FF2B5EF4-FFF2-40B4-BE49-F238E27FC236}">
                <a16:creationId xmlns:a16="http://schemas.microsoft.com/office/drawing/2014/main" id="{DBB3E1FD-365B-B0E5-70F4-661A424E06FF}"/>
              </a:ext>
            </a:extLst>
          </p:cNvPr>
          <p:cNvSpPr>
            <a:spLocks noGrp="1"/>
          </p:cNvSpPr>
          <p:nvPr>
            <p:ph type="body" sz="quarter" idx="18"/>
          </p:nvPr>
        </p:nvSpPr>
        <p:spPr/>
        <p:txBody>
          <a:bodyPr/>
          <a:lstStyle/>
          <a:p>
            <a:r>
              <a:rPr lang="en-US"/>
              <a:t> </a:t>
            </a:r>
          </a:p>
        </p:txBody>
      </p:sp>
      <p:sp>
        <p:nvSpPr>
          <p:cNvPr id="12" name="Text Placeholder 11">
            <a:extLst>
              <a:ext uri="{FF2B5EF4-FFF2-40B4-BE49-F238E27FC236}">
                <a16:creationId xmlns:a16="http://schemas.microsoft.com/office/drawing/2014/main" id="{88CDB62D-9336-A2C6-13D2-A2173995FD7A}"/>
              </a:ext>
            </a:extLst>
          </p:cNvPr>
          <p:cNvSpPr>
            <a:spLocks noGrp="1"/>
          </p:cNvSpPr>
          <p:nvPr>
            <p:ph type="body" idx="24"/>
          </p:nvPr>
        </p:nvSpPr>
        <p:spPr/>
        <p:txBody>
          <a:bodyPr/>
          <a:lstStyle/>
          <a:p>
            <a:r>
              <a:rPr lang="en-US"/>
              <a:t>Vietnam and Bangladesh stand out</a:t>
            </a:r>
          </a:p>
        </p:txBody>
      </p:sp>
      <p:sp>
        <p:nvSpPr>
          <p:cNvPr id="13" name="Text Placeholder 12">
            <a:extLst>
              <a:ext uri="{FF2B5EF4-FFF2-40B4-BE49-F238E27FC236}">
                <a16:creationId xmlns:a16="http://schemas.microsoft.com/office/drawing/2014/main" id="{BCDC2757-3793-0DE5-23A6-84B8EF0A1C2C}"/>
              </a:ext>
            </a:extLst>
          </p:cNvPr>
          <p:cNvSpPr>
            <a:spLocks noGrp="1"/>
          </p:cNvSpPr>
          <p:nvPr>
            <p:ph type="body" sz="quarter" idx="25"/>
          </p:nvPr>
        </p:nvSpPr>
        <p:spPr/>
        <p:txBody>
          <a:bodyPr/>
          <a:lstStyle/>
          <a:p>
            <a:pPr marL="171450" indent="-171450">
              <a:buFont typeface="Arial" panose="020B0604020202020204" pitchFamily="34" charset="0"/>
              <a:buChar char="•"/>
            </a:pPr>
            <a:r>
              <a:rPr lang="en-US"/>
              <a:t>In terms of volume, the largest exporters are Vietnam, India, Bangladesh, Indonesia, and Pakistan</a:t>
            </a:r>
          </a:p>
          <a:p>
            <a:pPr marL="171450" indent="-171450">
              <a:buFont typeface="Arial" panose="020B0604020202020204" pitchFamily="34" charset="0"/>
              <a:buChar char="•"/>
            </a:pPr>
            <a:r>
              <a:rPr lang="en-US"/>
              <a:t>Only Vietnam and Bangladesh have double-digit ‘Chinese content’ in their exports</a:t>
            </a:r>
          </a:p>
          <a:p>
            <a:pPr marL="171450" indent="-171450">
              <a:buFont typeface="Arial" panose="020B0604020202020204" pitchFamily="34" charset="0"/>
              <a:buChar char="•"/>
            </a:pPr>
            <a:r>
              <a:rPr lang="en-US"/>
              <a:t>India stand out as having very low ‘Chinese content’ and therefore limited in its exposure to the transshipment tariff</a:t>
            </a:r>
          </a:p>
          <a:p>
            <a:endParaRPr lang="en-US"/>
          </a:p>
          <a:p>
            <a:pPr marL="171450" indent="-171450">
              <a:buFont typeface="Arial" panose="020B0604020202020204" pitchFamily="34" charset="0"/>
              <a:buChar char="•"/>
            </a:pPr>
            <a:endParaRPr lang="en-US"/>
          </a:p>
        </p:txBody>
      </p:sp>
      <p:sp>
        <p:nvSpPr>
          <p:cNvPr id="14" name="Text Placeholder 13">
            <a:extLst>
              <a:ext uri="{FF2B5EF4-FFF2-40B4-BE49-F238E27FC236}">
                <a16:creationId xmlns:a16="http://schemas.microsoft.com/office/drawing/2014/main" id="{5C5BE553-9CB3-C493-AB5E-6F4CA6C9ACA6}"/>
              </a:ext>
            </a:extLst>
          </p:cNvPr>
          <p:cNvSpPr>
            <a:spLocks noGrp="1"/>
          </p:cNvSpPr>
          <p:nvPr>
            <p:ph type="body" idx="27"/>
          </p:nvPr>
        </p:nvSpPr>
        <p:spPr/>
        <p:txBody>
          <a:bodyPr/>
          <a:lstStyle/>
          <a:p>
            <a:r>
              <a:rPr lang="en-US"/>
              <a:t>Left axis: US$ billions, right axis: %</a:t>
            </a:r>
          </a:p>
        </p:txBody>
      </p:sp>
      <p:sp>
        <p:nvSpPr>
          <p:cNvPr id="15" name="Text Placeholder 14">
            <a:extLst>
              <a:ext uri="{FF2B5EF4-FFF2-40B4-BE49-F238E27FC236}">
                <a16:creationId xmlns:a16="http://schemas.microsoft.com/office/drawing/2014/main" id="{8000B2E3-1D8F-68DC-4272-06E0D8534399}"/>
              </a:ext>
            </a:extLst>
          </p:cNvPr>
          <p:cNvSpPr>
            <a:spLocks noGrp="1"/>
          </p:cNvSpPr>
          <p:nvPr>
            <p:ph type="body" idx="28"/>
          </p:nvPr>
        </p:nvSpPr>
        <p:spPr/>
        <p:txBody>
          <a:bodyPr/>
          <a:lstStyle/>
          <a:p>
            <a:r>
              <a:rPr lang="en-US"/>
              <a:t>Other exporters don’t rely on CN as much</a:t>
            </a:r>
          </a:p>
        </p:txBody>
      </p:sp>
      <p:sp>
        <p:nvSpPr>
          <p:cNvPr id="3" name="Title 2">
            <a:extLst>
              <a:ext uri="{FF2B5EF4-FFF2-40B4-BE49-F238E27FC236}">
                <a16:creationId xmlns:a16="http://schemas.microsoft.com/office/drawing/2014/main" id="{61C77F1D-5E2C-1296-879C-CA2322189352}"/>
              </a:ext>
            </a:extLst>
          </p:cNvPr>
          <p:cNvSpPr>
            <a:spLocks noGrp="1"/>
          </p:cNvSpPr>
          <p:nvPr>
            <p:ph type="title"/>
          </p:nvPr>
        </p:nvSpPr>
        <p:spPr/>
        <p:txBody>
          <a:bodyPr/>
          <a:lstStyle/>
          <a:p>
            <a:r>
              <a:rPr lang="en-US"/>
              <a:t>Exposure to the 40% tariff in apparel is patchy across exporters</a:t>
            </a:r>
          </a:p>
        </p:txBody>
      </p:sp>
      <p:sp>
        <p:nvSpPr>
          <p:cNvPr id="10" name="Text Placeholder 9">
            <a:extLst>
              <a:ext uri="{FF2B5EF4-FFF2-40B4-BE49-F238E27FC236}">
                <a16:creationId xmlns:a16="http://schemas.microsoft.com/office/drawing/2014/main" id="{B0F5ACA4-53AC-C07B-840C-37603DF885C5}"/>
              </a:ext>
            </a:extLst>
          </p:cNvPr>
          <p:cNvSpPr>
            <a:spLocks noGrp="1"/>
          </p:cNvSpPr>
          <p:nvPr>
            <p:ph type="body" sz="quarter" idx="19"/>
          </p:nvPr>
        </p:nvSpPr>
        <p:spPr>
          <a:xfrm>
            <a:off x="661931" y="1410254"/>
            <a:ext cx="10891020" cy="410318"/>
          </a:xfrm>
        </p:spPr>
        <p:txBody>
          <a:bodyPr/>
          <a:lstStyle/>
          <a:p>
            <a:r>
              <a:rPr lang="en-US"/>
              <a:t>Across top apparel producers, only two have double-digit ‘Chinese content’</a:t>
            </a:r>
          </a:p>
        </p:txBody>
      </p:sp>
      <p:sp>
        <p:nvSpPr>
          <p:cNvPr id="11" name="Text Placeholder 10">
            <a:extLst>
              <a:ext uri="{FF2B5EF4-FFF2-40B4-BE49-F238E27FC236}">
                <a16:creationId xmlns:a16="http://schemas.microsoft.com/office/drawing/2014/main" id="{A3F54F7C-7F88-6CF4-2091-1F8303A7AD0E}"/>
              </a:ext>
            </a:extLst>
          </p:cNvPr>
          <p:cNvSpPr>
            <a:spLocks noGrp="1"/>
          </p:cNvSpPr>
          <p:nvPr>
            <p:ph type="body" sz="quarter" idx="21"/>
          </p:nvPr>
        </p:nvSpPr>
        <p:spPr/>
        <p:txBody>
          <a:bodyPr/>
          <a:lstStyle/>
          <a:p>
            <a:r>
              <a:rPr lang="en-US"/>
              <a:t>Source: OECD, Onyx</a:t>
            </a:r>
          </a:p>
        </p:txBody>
      </p:sp>
      <p:graphicFrame>
        <p:nvGraphicFramePr>
          <p:cNvPr id="5" name="Table 4">
            <a:extLst>
              <a:ext uri="{FF2B5EF4-FFF2-40B4-BE49-F238E27FC236}">
                <a16:creationId xmlns:a16="http://schemas.microsoft.com/office/drawing/2014/main" id="{D607F1D7-05B0-A7ED-83C6-CA74855418CC}"/>
              </a:ext>
            </a:extLst>
          </p:cNvPr>
          <p:cNvGraphicFramePr>
            <a:graphicFrameLocks noGrp="1"/>
          </p:cNvGraphicFramePr>
          <p:nvPr>
            <p:extLst>
              <p:ext uri="{D42A27DB-BD31-4B8C-83A1-F6EECF244321}">
                <p14:modId xmlns:p14="http://schemas.microsoft.com/office/powerpoint/2010/main" val="1606611341"/>
              </p:ext>
            </p:extLst>
          </p:nvPr>
        </p:nvGraphicFramePr>
        <p:xfrm>
          <a:off x="0" y="0"/>
          <a:ext cx="6267450" cy="243840"/>
        </p:xfrm>
        <a:graphic>
          <a:graphicData uri="http://schemas.openxmlformats.org/drawingml/2006/table">
            <a:tbl>
              <a:tblPr firstRow="1" bandRow="1">
                <a:tableStyleId>{5C22544A-7EE6-4342-B048-85BDC9FD1C3A}</a:tableStyleId>
              </a:tblPr>
              <a:tblGrid>
                <a:gridCol w="1253490">
                  <a:extLst>
                    <a:ext uri="{9D8B030D-6E8A-4147-A177-3AD203B41FA5}">
                      <a16:colId xmlns:a16="http://schemas.microsoft.com/office/drawing/2014/main" val="1208817156"/>
                    </a:ext>
                  </a:extLst>
                </a:gridCol>
                <a:gridCol w="1253490">
                  <a:extLst>
                    <a:ext uri="{9D8B030D-6E8A-4147-A177-3AD203B41FA5}">
                      <a16:colId xmlns:a16="http://schemas.microsoft.com/office/drawing/2014/main" val="2278082044"/>
                    </a:ext>
                  </a:extLst>
                </a:gridCol>
                <a:gridCol w="1253490">
                  <a:extLst>
                    <a:ext uri="{9D8B030D-6E8A-4147-A177-3AD203B41FA5}">
                      <a16:colId xmlns:a16="http://schemas.microsoft.com/office/drawing/2014/main" val="2754619426"/>
                    </a:ext>
                  </a:extLst>
                </a:gridCol>
                <a:gridCol w="1253490">
                  <a:extLst>
                    <a:ext uri="{9D8B030D-6E8A-4147-A177-3AD203B41FA5}">
                      <a16:colId xmlns:a16="http://schemas.microsoft.com/office/drawing/2014/main" val="2131600215"/>
                    </a:ext>
                  </a:extLst>
                </a:gridCol>
                <a:gridCol w="1253490">
                  <a:extLst>
                    <a:ext uri="{9D8B030D-6E8A-4147-A177-3AD203B41FA5}">
                      <a16:colId xmlns:a16="http://schemas.microsoft.com/office/drawing/2014/main" val="2314256917"/>
                    </a:ext>
                  </a:extLst>
                </a:gridCol>
              </a:tblGrid>
              <a:tr h="130461">
                <a:tc>
                  <a:txBody>
                    <a:bodyPr/>
                    <a:lstStyle/>
                    <a:p>
                      <a:r>
                        <a:rPr lang="en-US" sz="1000" b="0"/>
                        <a:t>Overall exports</a:t>
                      </a:r>
                    </a:p>
                  </a:txBody>
                  <a:tcPr>
                    <a:solidFill>
                      <a:schemeClr val="accent6"/>
                    </a:solidFill>
                  </a:tcPr>
                </a:tc>
                <a:tc>
                  <a:txBody>
                    <a:bodyPr/>
                    <a:lstStyle/>
                    <a:p>
                      <a:r>
                        <a:rPr lang="en-US" sz="1000" b="0"/>
                        <a:t>Electronics</a:t>
                      </a:r>
                    </a:p>
                  </a:txBody>
                  <a:tcPr>
                    <a:solidFill>
                      <a:schemeClr val="accent6"/>
                    </a:solidFill>
                  </a:tcPr>
                </a:tc>
                <a:tc>
                  <a:txBody>
                    <a:bodyPr/>
                    <a:lstStyle/>
                    <a:p>
                      <a:r>
                        <a:rPr lang="en-US" sz="1000" b="0"/>
                        <a:t>Textiles</a:t>
                      </a:r>
                    </a:p>
                  </a:txBody>
                  <a:tcPr>
                    <a:solidFill>
                      <a:schemeClr val="accent3"/>
                    </a:solidFill>
                  </a:tcPr>
                </a:tc>
                <a:tc>
                  <a:txBody>
                    <a:bodyPr/>
                    <a:lstStyle/>
                    <a:p>
                      <a:r>
                        <a:rPr lang="en-US" sz="1000" b="0"/>
                        <a:t>Pharmaceuticals</a:t>
                      </a:r>
                    </a:p>
                  </a:txBody>
                  <a:tcPr>
                    <a:solidFill>
                      <a:schemeClr val="accent6"/>
                    </a:solidFill>
                  </a:tcPr>
                </a:tc>
                <a:tc>
                  <a:txBody>
                    <a:bodyPr/>
                    <a:lstStyle/>
                    <a:p>
                      <a:r>
                        <a:rPr lang="en-US" sz="1000" b="0"/>
                        <a:t>Partner responses</a:t>
                      </a:r>
                    </a:p>
                  </a:txBody>
                  <a:tcPr>
                    <a:solidFill>
                      <a:schemeClr val="accent6"/>
                    </a:solidFill>
                  </a:tcPr>
                </a:tc>
                <a:extLst>
                  <a:ext uri="{0D108BD9-81ED-4DB2-BD59-A6C34878D82A}">
                    <a16:rowId xmlns:a16="http://schemas.microsoft.com/office/drawing/2014/main" val="1334800816"/>
                  </a:ext>
                </a:extLst>
              </a:tr>
            </a:tbl>
          </a:graphicData>
        </a:graphic>
      </p:graphicFrame>
      <p:graphicFrame>
        <p:nvGraphicFramePr>
          <p:cNvPr id="7" name="Chart 6">
            <a:extLst>
              <a:ext uri="{FF2B5EF4-FFF2-40B4-BE49-F238E27FC236}">
                <a16:creationId xmlns:a16="http://schemas.microsoft.com/office/drawing/2014/main" id="{1243F9EB-23E9-1250-61CF-2B7889570FBB}"/>
              </a:ext>
            </a:extLst>
          </p:cNvPr>
          <p:cNvGraphicFramePr>
            <a:graphicFrameLocks/>
          </p:cNvGraphicFramePr>
          <p:nvPr>
            <p:extLst>
              <p:ext uri="{D42A27DB-BD31-4B8C-83A1-F6EECF244321}">
                <p14:modId xmlns:p14="http://schemas.microsoft.com/office/powerpoint/2010/main" val="3979109968"/>
              </p:ext>
            </p:extLst>
          </p:nvPr>
        </p:nvGraphicFramePr>
        <p:xfrm>
          <a:off x="661930" y="2717570"/>
          <a:ext cx="7209793" cy="31574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6145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F34511-69E8-7833-65C1-0E6A6AC2F14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E31C149-8687-EB6B-D66D-6288B750B803}"/>
              </a:ext>
            </a:extLst>
          </p:cNvPr>
          <p:cNvSpPr>
            <a:spLocks noGrp="1"/>
          </p:cNvSpPr>
          <p:nvPr>
            <p:ph type="body" idx="14"/>
          </p:nvPr>
        </p:nvSpPr>
        <p:spPr/>
        <p:txBody>
          <a:bodyPr/>
          <a:lstStyle/>
          <a:p>
            <a:r>
              <a:rPr lang="en-US"/>
              <a:t> ‘Chinese content’ in US trading partners’ chemicals and pharma exports</a:t>
            </a:r>
          </a:p>
        </p:txBody>
      </p:sp>
      <p:sp>
        <p:nvSpPr>
          <p:cNvPr id="9" name="Text Placeholder 8">
            <a:extLst>
              <a:ext uri="{FF2B5EF4-FFF2-40B4-BE49-F238E27FC236}">
                <a16:creationId xmlns:a16="http://schemas.microsoft.com/office/drawing/2014/main" id="{F5BFF404-A01D-08B1-A968-B06105478DD4}"/>
              </a:ext>
            </a:extLst>
          </p:cNvPr>
          <p:cNvSpPr>
            <a:spLocks noGrp="1"/>
          </p:cNvSpPr>
          <p:nvPr>
            <p:ph type="body" sz="quarter" idx="18"/>
          </p:nvPr>
        </p:nvSpPr>
        <p:spPr/>
        <p:txBody>
          <a:bodyPr/>
          <a:lstStyle/>
          <a:p>
            <a:r>
              <a:rPr lang="en-US"/>
              <a:t> </a:t>
            </a:r>
          </a:p>
        </p:txBody>
      </p:sp>
      <p:sp>
        <p:nvSpPr>
          <p:cNvPr id="12" name="Text Placeholder 11">
            <a:extLst>
              <a:ext uri="{FF2B5EF4-FFF2-40B4-BE49-F238E27FC236}">
                <a16:creationId xmlns:a16="http://schemas.microsoft.com/office/drawing/2014/main" id="{E42D35DE-96CA-AE69-F329-A0E6CE92EC90}"/>
              </a:ext>
            </a:extLst>
          </p:cNvPr>
          <p:cNvSpPr>
            <a:spLocks noGrp="1"/>
          </p:cNvSpPr>
          <p:nvPr>
            <p:ph type="body" idx="24"/>
          </p:nvPr>
        </p:nvSpPr>
        <p:spPr/>
        <p:txBody>
          <a:bodyPr/>
          <a:lstStyle/>
          <a:p>
            <a:r>
              <a:rPr lang="en-US"/>
              <a:t>All exporters are limited in exposure</a:t>
            </a:r>
          </a:p>
        </p:txBody>
      </p:sp>
      <p:sp>
        <p:nvSpPr>
          <p:cNvPr id="13" name="Text Placeholder 12">
            <a:extLst>
              <a:ext uri="{FF2B5EF4-FFF2-40B4-BE49-F238E27FC236}">
                <a16:creationId xmlns:a16="http://schemas.microsoft.com/office/drawing/2014/main" id="{A20FFA98-3B3F-C022-58BD-F9CEC428F859}"/>
              </a:ext>
            </a:extLst>
          </p:cNvPr>
          <p:cNvSpPr>
            <a:spLocks noGrp="1"/>
          </p:cNvSpPr>
          <p:nvPr>
            <p:ph type="body" sz="quarter" idx="25"/>
          </p:nvPr>
        </p:nvSpPr>
        <p:spPr/>
        <p:txBody>
          <a:bodyPr/>
          <a:lstStyle/>
          <a:p>
            <a:pPr marL="171450" indent="-171450">
              <a:buFont typeface="Arial" panose="020B0604020202020204" pitchFamily="34" charset="0"/>
              <a:buChar char="•"/>
            </a:pPr>
            <a:r>
              <a:rPr lang="en-US"/>
              <a:t>Limited impacts on the pharma sector highlight differentiated exposure for various industries</a:t>
            </a:r>
          </a:p>
          <a:p>
            <a:pPr marL="171450" indent="-171450">
              <a:buFont typeface="Arial" panose="020B0604020202020204" pitchFamily="34" charset="0"/>
              <a:buChar char="•"/>
            </a:pPr>
            <a:r>
              <a:rPr lang="en-US"/>
              <a:t>Critical to understand exposure in terms of country and industry </a:t>
            </a:r>
          </a:p>
          <a:p>
            <a:endParaRPr lang="en-US"/>
          </a:p>
          <a:p>
            <a:pPr marL="171450" indent="-171450">
              <a:buFont typeface="Arial" panose="020B0604020202020204" pitchFamily="34" charset="0"/>
              <a:buChar char="•"/>
            </a:pPr>
            <a:endParaRPr lang="en-US"/>
          </a:p>
        </p:txBody>
      </p:sp>
      <p:sp>
        <p:nvSpPr>
          <p:cNvPr id="14" name="Text Placeholder 13">
            <a:extLst>
              <a:ext uri="{FF2B5EF4-FFF2-40B4-BE49-F238E27FC236}">
                <a16:creationId xmlns:a16="http://schemas.microsoft.com/office/drawing/2014/main" id="{F44A382D-AD56-27DE-2B22-0E057AA100BC}"/>
              </a:ext>
            </a:extLst>
          </p:cNvPr>
          <p:cNvSpPr>
            <a:spLocks noGrp="1"/>
          </p:cNvSpPr>
          <p:nvPr>
            <p:ph type="body" idx="27"/>
          </p:nvPr>
        </p:nvSpPr>
        <p:spPr/>
        <p:txBody>
          <a:bodyPr/>
          <a:lstStyle/>
          <a:p>
            <a:r>
              <a:rPr lang="en-US"/>
              <a:t>Left axis: US$ billions, right axis: %</a:t>
            </a:r>
          </a:p>
        </p:txBody>
      </p:sp>
      <p:sp>
        <p:nvSpPr>
          <p:cNvPr id="15" name="Text Placeholder 14">
            <a:extLst>
              <a:ext uri="{FF2B5EF4-FFF2-40B4-BE49-F238E27FC236}">
                <a16:creationId xmlns:a16="http://schemas.microsoft.com/office/drawing/2014/main" id="{939354DA-E7C9-8A30-9068-8292C8A6EBEE}"/>
              </a:ext>
            </a:extLst>
          </p:cNvPr>
          <p:cNvSpPr>
            <a:spLocks noGrp="1"/>
          </p:cNvSpPr>
          <p:nvPr>
            <p:ph type="body" idx="28"/>
          </p:nvPr>
        </p:nvSpPr>
        <p:spPr/>
        <p:txBody>
          <a:bodyPr/>
          <a:lstStyle/>
          <a:p>
            <a:r>
              <a:rPr lang="en-US"/>
              <a:t>Particularly the EU</a:t>
            </a:r>
          </a:p>
        </p:txBody>
      </p:sp>
      <p:sp>
        <p:nvSpPr>
          <p:cNvPr id="3" name="Title 2">
            <a:extLst>
              <a:ext uri="{FF2B5EF4-FFF2-40B4-BE49-F238E27FC236}">
                <a16:creationId xmlns:a16="http://schemas.microsoft.com/office/drawing/2014/main" id="{35B993BA-DA24-023C-A348-43437ACEA31B}"/>
              </a:ext>
            </a:extLst>
          </p:cNvPr>
          <p:cNvSpPr>
            <a:spLocks noGrp="1"/>
          </p:cNvSpPr>
          <p:nvPr>
            <p:ph type="title"/>
          </p:nvPr>
        </p:nvSpPr>
        <p:spPr/>
        <p:txBody>
          <a:bodyPr/>
          <a:lstStyle/>
          <a:p>
            <a:r>
              <a:rPr lang="en-US"/>
              <a:t>Pharma is largely shielded from the transshipment tariff</a:t>
            </a:r>
          </a:p>
        </p:txBody>
      </p:sp>
      <p:sp>
        <p:nvSpPr>
          <p:cNvPr id="10" name="Text Placeholder 9">
            <a:extLst>
              <a:ext uri="{FF2B5EF4-FFF2-40B4-BE49-F238E27FC236}">
                <a16:creationId xmlns:a16="http://schemas.microsoft.com/office/drawing/2014/main" id="{D75A6FA5-C17A-3A25-4F33-7FDDBCAB401D}"/>
              </a:ext>
            </a:extLst>
          </p:cNvPr>
          <p:cNvSpPr>
            <a:spLocks noGrp="1"/>
          </p:cNvSpPr>
          <p:nvPr>
            <p:ph type="body" sz="quarter" idx="19"/>
          </p:nvPr>
        </p:nvSpPr>
        <p:spPr>
          <a:xfrm>
            <a:off x="661931" y="1410254"/>
            <a:ext cx="10891020" cy="410318"/>
          </a:xfrm>
        </p:spPr>
        <p:txBody>
          <a:bodyPr/>
          <a:lstStyle/>
          <a:p>
            <a:r>
              <a:rPr lang="en-US"/>
              <a:t>However, applicable 232 pharma tariffs will likely still supersede the transshipment tariff</a:t>
            </a:r>
          </a:p>
        </p:txBody>
      </p:sp>
      <p:sp>
        <p:nvSpPr>
          <p:cNvPr id="11" name="Text Placeholder 10">
            <a:extLst>
              <a:ext uri="{FF2B5EF4-FFF2-40B4-BE49-F238E27FC236}">
                <a16:creationId xmlns:a16="http://schemas.microsoft.com/office/drawing/2014/main" id="{9F3164E8-1775-04E3-3ECD-58AF7B2114B3}"/>
              </a:ext>
            </a:extLst>
          </p:cNvPr>
          <p:cNvSpPr>
            <a:spLocks noGrp="1"/>
          </p:cNvSpPr>
          <p:nvPr>
            <p:ph type="body" sz="quarter" idx="21"/>
          </p:nvPr>
        </p:nvSpPr>
        <p:spPr/>
        <p:txBody>
          <a:bodyPr/>
          <a:lstStyle/>
          <a:p>
            <a:r>
              <a:rPr lang="en-US"/>
              <a:t>Source: OECD, Onyx</a:t>
            </a:r>
          </a:p>
        </p:txBody>
      </p:sp>
      <p:graphicFrame>
        <p:nvGraphicFramePr>
          <p:cNvPr id="5" name="Chart 4">
            <a:extLst>
              <a:ext uri="{FF2B5EF4-FFF2-40B4-BE49-F238E27FC236}">
                <a16:creationId xmlns:a16="http://schemas.microsoft.com/office/drawing/2014/main" id="{49E41C7D-1373-1869-EF77-0FAC6DE6FA1C}"/>
              </a:ext>
            </a:extLst>
          </p:cNvPr>
          <p:cNvGraphicFramePr>
            <a:graphicFrameLocks/>
          </p:cNvGraphicFramePr>
          <p:nvPr>
            <p:extLst>
              <p:ext uri="{D42A27DB-BD31-4B8C-83A1-F6EECF244321}">
                <p14:modId xmlns:p14="http://schemas.microsoft.com/office/powerpoint/2010/main" val="2837159721"/>
              </p:ext>
            </p:extLst>
          </p:nvPr>
        </p:nvGraphicFramePr>
        <p:xfrm>
          <a:off x="740229" y="2776858"/>
          <a:ext cx="7061200" cy="3098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a:extLst>
              <a:ext uri="{FF2B5EF4-FFF2-40B4-BE49-F238E27FC236}">
                <a16:creationId xmlns:a16="http://schemas.microsoft.com/office/drawing/2014/main" id="{08F70881-19D4-22CF-A64B-52639757FAD7}"/>
              </a:ext>
            </a:extLst>
          </p:cNvPr>
          <p:cNvGraphicFramePr>
            <a:graphicFrameLocks noGrp="1"/>
          </p:cNvGraphicFramePr>
          <p:nvPr>
            <p:extLst>
              <p:ext uri="{D42A27DB-BD31-4B8C-83A1-F6EECF244321}">
                <p14:modId xmlns:p14="http://schemas.microsoft.com/office/powerpoint/2010/main" val="2283968177"/>
              </p:ext>
            </p:extLst>
          </p:nvPr>
        </p:nvGraphicFramePr>
        <p:xfrm>
          <a:off x="0" y="0"/>
          <a:ext cx="6267450" cy="243840"/>
        </p:xfrm>
        <a:graphic>
          <a:graphicData uri="http://schemas.openxmlformats.org/drawingml/2006/table">
            <a:tbl>
              <a:tblPr firstRow="1" bandRow="1">
                <a:tableStyleId>{5C22544A-7EE6-4342-B048-85BDC9FD1C3A}</a:tableStyleId>
              </a:tblPr>
              <a:tblGrid>
                <a:gridCol w="1253490">
                  <a:extLst>
                    <a:ext uri="{9D8B030D-6E8A-4147-A177-3AD203B41FA5}">
                      <a16:colId xmlns:a16="http://schemas.microsoft.com/office/drawing/2014/main" val="1208817156"/>
                    </a:ext>
                  </a:extLst>
                </a:gridCol>
                <a:gridCol w="1253490">
                  <a:extLst>
                    <a:ext uri="{9D8B030D-6E8A-4147-A177-3AD203B41FA5}">
                      <a16:colId xmlns:a16="http://schemas.microsoft.com/office/drawing/2014/main" val="2278082044"/>
                    </a:ext>
                  </a:extLst>
                </a:gridCol>
                <a:gridCol w="1253490">
                  <a:extLst>
                    <a:ext uri="{9D8B030D-6E8A-4147-A177-3AD203B41FA5}">
                      <a16:colId xmlns:a16="http://schemas.microsoft.com/office/drawing/2014/main" val="2754619426"/>
                    </a:ext>
                  </a:extLst>
                </a:gridCol>
                <a:gridCol w="1253490">
                  <a:extLst>
                    <a:ext uri="{9D8B030D-6E8A-4147-A177-3AD203B41FA5}">
                      <a16:colId xmlns:a16="http://schemas.microsoft.com/office/drawing/2014/main" val="2131600215"/>
                    </a:ext>
                  </a:extLst>
                </a:gridCol>
                <a:gridCol w="1253490">
                  <a:extLst>
                    <a:ext uri="{9D8B030D-6E8A-4147-A177-3AD203B41FA5}">
                      <a16:colId xmlns:a16="http://schemas.microsoft.com/office/drawing/2014/main" val="2314256917"/>
                    </a:ext>
                  </a:extLst>
                </a:gridCol>
              </a:tblGrid>
              <a:tr h="130461">
                <a:tc>
                  <a:txBody>
                    <a:bodyPr/>
                    <a:lstStyle/>
                    <a:p>
                      <a:r>
                        <a:rPr lang="en-US" sz="1000" b="0"/>
                        <a:t>Overall exports</a:t>
                      </a:r>
                    </a:p>
                  </a:txBody>
                  <a:tcPr>
                    <a:solidFill>
                      <a:schemeClr val="accent6"/>
                    </a:solidFill>
                  </a:tcPr>
                </a:tc>
                <a:tc>
                  <a:txBody>
                    <a:bodyPr/>
                    <a:lstStyle/>
                    <a:p>
                      <a:r>
                        <a:rPr lang="en-US" sz="1000" b="0"/>
                        <a:t>Electronics</a:t>
                      </a:r>
                    </a:p>
                  </a:txBody>
                  <a:tcPr>
                    <a:solidFill>
                      <a:schemeClr val="accent6"/>
                    </a:solidFill>
                  </a:tcPr>
                </a:tc>
                <a:tc>
                  <a:txBody>
                    <a:bodyPr/>
                    <a:lstStyle/>
                    <a:p>
                      <a:r>
                        <a:rPr lang="en-US" sz="1000" b="0"/>
                        <a:t>Textiles</a:t>
                      </a:r>
                    </a:p>
                  </a:txBody>
                  <a:tcPr>
                    <a:solidFill>
                      <a:schemeClr val="accent6"/>
                    </a:solidFill>
                  </a:tcPr>
                </a:tc>
                <a:tc>
                  <a:txBody>
                    <a:bodyPr/>
                    <a:lstStyle/>
                    <a:p>
                      <a:r>
                        <a:rPr lang="en-US" sz="1000" b="0"/>
                        <a:t>Pharmaceuticals</a:t>
                      </a:r>
                    </a:p>
                  </a:txBody>
                  <a:tcPr>
                    <a:solidFill>
                      <a:schemeClr val="accent3"/>
                    </a:solidFill>
                  </a:tcPr>
                </a:tc>
                <a:tc>
                  <a:txBody>
                    <a:bodyPr/>
                    <a:lstStyle/>
                    <a:p>
                      <a:r>
                        <a:rPr lang="en-US" sz="1000" b="0"/>
                        <a:t>Partner responses</a:t>
                      </a:r>
                    </a:p>
                  </a:txBody>
                  <a:tcPr>
                    <a:solidFill>
                      <a:schemeClr val="accent6"/>
                    </a:solidFill>
                  </a:tcPr>
                </a:tc>
                <a:extLst>
                  <a:ext uri="{0D108BD9-81ED-4DB2-BD59-A6C34878D82A}">
                    <a16:rowId xmlns:a16="http://schemas.microsoft.com/office/drawing/2014/main" val="1334800816"/>
                  </a:ext>
                </a:extLst>
              </a:tr>
            </a:tbl>
          </a:graphicData>
        </a:graphic>
      </p:graphicFrame>
    </p:spTree>
    <p:extLst>
      <p:ext uri="{BB962C8B-B14F-4D97-AF65-F5344CB8AC3E}">
        <p14:creationId xmlns:p14="http://schemas.microsoft.com/office/powerpoint/2010/main" val="3317762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092745-86D8-C3A0-D7BC-F758204D9437}"/>
              </a:ext>
            </a:extLst>
          </p:cNvPr>
          <p:cNvSpPr>
            <a:spLocks noGrp="1"/>
          </p:cNvSpPr>
          <p:nvPr>
            <p:ph type="title"/>
          </p:nvPr>
        </p:nvSpPr>
        <p:spPr/>
        <p:txBody>
          <a:bodyPr/>
          <a:lstStyle/>
          <a:p>
            <a:r>
              <a:rPr lang="en-US"/>
              <a:t>Increasing local content is now key for US trading partners</a:t>
            </a:r>
          </a:p>
        </p:txBody>
      </p:sp>
      <p:sp>
        <p:nvSpPr>
          <p:cNvPr id="4" name="Text Placeholder 3">
            <a:extLst>
              <a:ext uri="{FF2B5EF4-FFF2-40B4-BE49-F238E27FC236}">
                <a16:creationId xmlns:a16="http://schemas.microsoft.com/office/drawing/2014/main" id="{970BAECB-5AFD-5ECF-6F1B-F33D6EF0DB9D}"/>
              </a:ext>
            </a:extLst>
          </p:cNvPr>
          <p:cNvSpPr>
            <a:spLocks noGrp="1"/>
          </p:cNvSpPr>
          <p:nvPr>
            <p:ph type="body" sz="quarter" idx="19"/>
          </p:nvPr>
        </p:nvSpPr>
        <p:spPr/>
        <p:txBody>
          <a:bodyPr/>
          <a:lstStyle/>
          <a:p>
            <a:r>
              <a:rPr lang="en-US"/>
              <a:t>Alongside restricting illegal transshipment and building domestic consumer markets for Chinese goods</a:t>
            </a:r>
          </a:p>
        </p:txBody>
      </p:sp>
      <p:sp>
        <p:nvSpPr>
          <p:cNvPr id="5" name="Text Placeholder 4">
            <a:extLst>
              <a:ext uri="{FF2B5EF4-FFF2-40B4-BE49-F238E27FC236}">
                <a16:creationId xmlns:a16="http://schemas.microsoft.com/office/drawing/2014/main" id="{EB5F4AA1-9384-D35F-BE10-F19E371C9A96}"/>
              </a:ext>
            </a:extLst>
          </p:cNvPr>
          <p:cNvSpPr>
            <a:spLocks noGrp="1"/>
          </p:cNvSpPr>
          <p:nvPr>
            <p:ph type="body" sz="quarter" idx="21"/>
          </p:nvPr>
        </p:nvSpPr>
        <p:spPr/>
        <p:txBody>
          <a:bodyPr/>
          <a:lstStyle/>
          <a:p>
            <a:r>
              <a:rPr lang="en-US"/>
              <a:t>Source: Onyx</a:t>
            </a:r>
          </a:p>
        </p:txBody>
      </p:sp>
      <p:sp>
        <p:nvSpPr>
          <p:cNvPr id="6" name="Rectangle 5">
            <a:extLst>
              <a:ext uri="{FF2B5EF4-FFF2-40B4-BE49-F238E27FC236}">
                <a16:creationId xmlns:a16="http://schemas.microsoft.com/office/drawing/2014/main" id="{E571293C-21B2-349C-5ECB-44928FE33F99}"/>
              </a:ext>
            </a:extLst>
          </p:cNvPr>
          <p:cNvSpPr/>
          <p:nvPr/>
        </p:nvSpPr>
        <p:spPr>
          <a:xfrm>
            <a:off x="816077" y="2354824"/>
            <a:ext cx="983226" cy="2060726"/>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b="1">
                <a:solidFill>
                  <a:schemeClr val="bg1"/>
                </a:solidFill>
                <a:latin typeface="+mj-lt"/>
              </a:rPr>
              <a:t>Southeast Asia</a:t>
            </a:r>
          </a:p>
        </p:txBody>
      </p:sp>
      <p:sp>
        <p:nvSpPr>
          <p:cNvPr id="8" name="Rectangle 7">
            <a:extLst>
              <a:ext uri="{FF2B5EF4-FFF2-40B4-BE49-F238E27FC236}">
                <a16:creationId xmlns:a16="http://schemas.microsoft.com/office/drawing/2014/main" id="{AF5F6AE9-3996-A84D-D384-268FEEC26C97}"/>
              </a:ext>
            </a:extLst>
          </p:cNvPr>
          <p:cNvSpPr/>
          <p:nvPr/>
        </p:nvSpPr>
        <p:spPr>
          <a:xfrm>
            <a:off x="816077" y="4499989"/>
            <a:ext cx="983226" cy="1385482"/>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b="1">
                <a:solidFill>
                  <a:schemeClr val="bg1"/>
                </a:solidFill>
                <a:latin typeface="+mj-lt"/>
              </a:rPr>
              <a:t>East Asia</a:t>
            </a:r>
          </a:p>
        </p:txBody>
      </p:sp>
      <p:sp>
        <p:nvSpPr>
          <p:cNvPr id="9" name="Rectangle 8">
            <a:extLst>
              <a:ext uri="{FF2B5EF4-FFF2-40B4-BE49-F238E27FC236}">
                <a16:creationId xmlns:a16="http://schemas.microsoft.com/office/drawing/2014/main" id="{5F005094-0F1B-564D-404E-144273E7E648}"/>
              </a:ext>
            </a:extLst>
          </p:cNvPr>
          <p:cNvSpPr/>
          <p:nvPr/>
        </p:nvSpPr>
        <p:spPr>
          <a:xfrm>
            <a:off x="2841522" y="1915600"/>
            <a:ext cx="1179871" cy="3441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mj-lt"/>
              </a:rPr>
              <a:t>Exposure</a:t>
            </a:r>
          </a:p>
        </p:txBody>
      </p:sp>
      <p:sp>
        <p:nvSpPr>
          <p:cNvPr id="10" name="Rectangle 9">
            <a:extLst>
              <a:ext uri="{FF2B5EF4-FFF2-40B4-BE49-F238E27FC236}">
                <a16:creationId xmlns:a16="http://schemas.microsoft.com/office/drawing/2014/main" id="{0B0EA472-3F6E-EA9C-0B72-1D15180AE2DA}"/>
              </a:ext>
            </a:extLst>
          </p:cNvPr>
          <p:cNvSpPr/>
          <p:nvPr/>
        </p:nvSpPr>
        <p:spPr>
          <a:xfrm>
            <a:off x="4119716" y="1910681"/>
            <a:ext cx="2448232" cy="3441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mj-lt"/>
              </a:rPr>
              <a:t>Actions</a:t>
            </a:r>
          </a:p>
        </p:txBody>
      </p:sp>
      <p:sp>
        <p:nvSpPr>
          <p:cNvPr id="13" name="Rectangle 12">
            <a:extLst>
              <a:ext uri="{FF2B5EF4-FFF2-40B4-BE49-F238E27FC236}">
                <a16:creationId xmlns:a16="http://schemas.microsoft.com/office/drawing/2014/main" id="{1156AFD2-F31B-FB98-0912-3684AADFEA34}"/>
              </a:ext>
            </a:extLst>
          </p:cNvPr>
          <p:cNvSpPr/>
          <p:nvPr/>
        </p:nvSpPr>
        <p:spPr>
          <a:xfrm>
            <a:off x="6671185" y="1915599"/>
            <a:ext cx="4552626" cy="3441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mj-lt"/>
              </a:rPr>
              <a:t>Details</a:t>
            </a:r>
          </a:p>
        </p:txBody>
      </p:sp>
      <p:sp>
        <p:nvSpPr>
          <p:cNvPr id="15" name="Rectangle 14">
            <a:extLst>
              <a:ext uri="{FF2B5EF4-FFF2-40B4-BE49-F238E27FC236}">
                <a16:creationId xmlns:a16="http://schemas.microsoft.com/office/drawing/2014/main" id="{7BF47DDE-E818-4563-C03E-80CFFDC153FE}"/>
              </a:ext>
            </a:extLst>
          </p:cNvPr>
          <p:cNvSpPr/>
          <p:nvPr/>
        </p:nvSpPr>
        <p:spPr>
          <a:xfrm>
            <a:off x="1897626" y="2354824"/>
            <a:ext cx="845574"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Malaysia</a:t>
            </a:r>
          </a:p>
        </p:txBody>
      </p:sp>
      <p:sp>
        <p:nvSpPr>
          <p:cNvPr id="16" name="Rectangle 15">
            <a:extLst>
              <a:ext uri="{FF2B5EF4-FFF2-40B4-BE49-F238E27FC236}">
                <a16:creationId xmlns:a16="http://schemas.microsoft.com/office/drawing/2014/main" id="{2804849C-1E11-6591-1D52-7319033598B5}"/>
              </a:ext>
            </a:extLst>
          </p:cNvPr>
          <p:cNvSpPr/>
          <p:nvPr/>
        </p:nvSpPr>
        <p:spPr>
          <a:xfrm>
            <a:off x="1877961" y="3427406"/>
            <a:ext cx="845574"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Vietnam</a:t>
            </a:r>
          </a:p>
        </p:txBody>
      </p:sp>
      <p:sp>
        <p:nvSpPr>
          <p:cNvPr id="17" name="Rectangle 16">
            <a:extLst>
              <a:ext uri="{FF2B5EF4-FFF2-40B4-BE49-F238E27FC236}">
                <a16:creationId xmlns:a16="http://schemas.microsoft.com/office/drawing/2014/main" id="{992F08AF-2B8B-4E34-1569-73778B1B9D53}"/>
              </a:ext>
            </a:extLst>
          </p:cNvPr>
          <p:cNvSpPr/>
          <p:nvPr/>
        </p:nvSpPr>
        <p:spPr>
          <a:xfrm>
            <a:off x="1877961" y="4499989"/>
            <a:ext cx="845574" cy="6521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Korea</a:t>
            </a:r>
          </a:p>
        </p:txBody>
      </p:sp>
      <p:sp>
        <p:nvSpPr>
          <p:cNvPr id="21" name="Rectangle 20">
            <a:extLst>
              <a:ext uri="{FF2B5EF4-FFF2-40B4-BE49-F238E27FC236}">
                <a16:creationId xmlns:a16="http://schemas.microsoft.com/office/drawing/2014/main" id="{B6F5EBBF-2F97-2A18-4855-BE9DB090486B}"/>
              </a:ext>
            </a:extLst>
          </p:cNvPr>
          <p:cNvSpPr/>
          <p:nvPr/>
        </p:nvSpPr>
        <p:spPr>
          <a:xfrm>
            <a:off x="1877961" y="5236542"/>
            <a:ext cx="845574" cy="6521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Japan</a:t>
            </a:r>
          </a:p>
        </p:txBody>
      </p:sp>
      <p:sp>
        <p:nvSpPr>
          <p:cNvPr id="22" name="Rectangle 21">
            <a:extLst>
              <a:ext uri="{FF2B5EF4-FFF2-40B4-BE49-F238E27FC236}">
                <a16:creationId xmlns:a16="http://schemas.microsoft.com/office/drawing/2014/main" id="{5AF5AF49-837C-F44B-3D6C-E1E2E0B90CC6}"/>
              </a:ext>
            </a:extLst>
          </p:cNvPr>
          <p:cNvSpPr/>
          <p:nvPr/>
        </p:nvSpPr>
        <p:spPr>
          <a:xfrm>
            <a:off x="2841523" y="2336220"/>
            <a:ext cx="1179870"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High</a:t>
            </a:r>
          </a:p>
        </p:txBody>
      </p:sp>
      <p:sp>
        <p:nvSpPr>
          <p:cNvPr id="23" name="Rectangle 22">
            <a:extLst>
              <a:ext uri="{FF2B5EF4-FFF2-40B4-BE49-F238E27FC236}">
                <a16:creationId xmlns:a16="http://schemas.microsoft.com/office/drawing/2014/main" id="{B30375F6-42BB-C8AC-3F2E-58BA7A13EEA7}"/>
              </a:ext>
            </a:extLst>
          </p:cNvPr>
          <p:cNvSpPr/>
          <p:nvPr/>
        </p:nvSpPr>
        <p:spPr>
          <a:xfrm>
            <a:off x="2841522" y="3409959"/>
            <a:ext cx="1179870"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High</a:t>
            </a:r>
          </a:p>
        </p:txBody>
      </p:sp>
      <p:sp>
        <p:nvSpPr>
          <p:cNvPr id="24" name="Rectangle 23">
            <a:extLst>
              <a:ext uri="{FF2B5EF4-FFF2-40B4-BE49-F238E27FC236}">
                <a16:creationId xmlns:a16="http://schemas.microsoft.com/office/drawing/2014/main" id="{FB464B34-BE32-90D1-04B3-EDEDFCD6CE3D}"/>
              </a:ext>
            </a:extLst>
          </p:cNvPr>
          <p:cNvSpPr/>
          <p:nvPr/>
        </p:nvSpPr>
        <p:spPr>
          <a:xfrm>
            <a:off x="2841522" y="4499989"/>
            <a:ext cx="1179870" cy="6521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Medium</a:t>
            </a:r>
          </a:p>
        </p:txBody>
      </p:sp>
      <p:sp>
        <p:nvSpPr>
          <p:cNvPr id="25" name="Rectangle 24">
            <a:extLst>
              <a:ext uri="{FF2B5EF4-FFF2-40B4-BE49-F238E27FC236}">
                <a16:creationId xmlns:a16="http://schemas.microsoft.com/office/drawing/2014/main" id="{40A50F0F-1C0E-4ED0-7E56-694CD9D56836}"/>
              </a:ext>
            </a:extLst>
          </p:cNvPr>
          <p:cNvSpPr/>
          <p:nvPr/>
        </p:nvSpPr>
        <p:spPr>
          <a:xfrm>
            <a:off x="2841522" y="5236542"/>
            <a:ext cx="1179870" cy="65211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200">
                <a:solidFill>
                  <a:schemeClr val="tx1"/>
                </a:solidFill>
                <a:latin typeface="+mj-lt"/>
              </a:rPr>
              <a:t>Low</a:t>
            </a:r>
          </a:p>
        </p:txBody>
      </p:sp>
      <p:sp>
        <p:nvSpPr>
          <p:cNvPr id="26" name="Rectangle 25">
            <a:extLst>
              <a:ext uri="{FF2B5EF4-FFF2-40B4-BE49-F238E27FC236}">
                <a16:creationId xmlns:a16="http://schemas.microsoft.com/office/drawing/2014/main" id="{25FCB4E4-9DB2-4EF7-E460-F549D7D50959}"/>
              </a:ext>
            </a:extLst>
          </p:cNvPr>
          <p:cNvSpPr/>
          <p:nvPr/>
        </p:nvSpPr>
        <p:spPr>
          <a:xfrm>
            <a:off x="816077" y="1910681"/>
            <a:ext cx="1927123" cy="3441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mj-lt"/>
              </a:rPr>
              <a:t>Region and Country</a:t>
            </a:r>
          </a:p>
        </p:txBody>
      </p:sp>
      <p:sp>
        <p:nvSpPr>
          <p:cNvPr id="27" name="Rectangle 26">
            <a:extLst>
              <a:ext uri="{FF2B5EF4-FFF2-40B4-BE49-F238E27FC236}">
                <a16:creationId xmlns:a16="http://schemas.microsoft.com/office/drawing/2014/main" id="{2566C5E9-DF1F-A6AA-BDB2-65C39B48FE78}"/>
              </a:ext>
            </a:extLst>
          </p:cNvPr>
          <p:cNvSpPr/>
          <p:nvPr/>
        </p:nvSpPr>
        <p:spPr>
          <a:xfrm>
            <a:off x="6676103" y="2360997"/>
            <a:ext cx="4547708"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Designated MITI as the only body to issue certificates of origin for shipments to the US, increased audits at ports of entry and exit </a:t>
            </a:r>
          </a:p>
          <a:p>
            <a:pPr marL="171450" indent="-171450" algn="l">
              <a:buFont typeface="Arial" panose="020B0604020202020204" pitchFamily="34" charset="0"/>
              <a:buChar char="•"/>
            </a:pPr>
            <a:r>
              <a:rPr lang="en-US" sz="1200">
                <a:solidFill>
                  <a:schemeClr val="tx1"/>
                </a:solidFill>
                <a:latin typeface="+mj-lt"/>
              </a:rPr>
              <a:t>Encouraging  Chinese companies to restart mothballed factories to make solar panels for domestic market</a:t>
            </a:r>
          </a:p>
        </p:txBody>
      </p:sp>
      <p:sp>
        <p:nvSpPr>
          <p:cNvPr id="28" name="Rectangle 27">
            <a:extLst>
              <a:ext uri="{FF2B5EF4-FFF2-40B4-BE49-F238E27FC236}">
                <a16:creationId xmlns:a16="http://schemas.microsoft.com/office/drawing/2014/main" id="{F4940A5D-AACC-B48B-3661-CF02ADAA10AB}"/>
              </a:ext>
            </a:extLst>
          </p:cNvPr>
          <p:cNvSpPr/>
          <p:nvPr/>
        </p:nvSpPr>
        <p:spPr>
          <a:xfrm>
            <a:off x="6676103" y="3452183"/>
            <a:ext cx="4547708"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Stricter measures to prevent fraud, focusing on wooden furniture, plywood, steel, machine parts, electronic products</a:t>
            </a:r>
          </a:p>
          <a:p>
            <a:pPr marL="171450" indent="-171450" algn="l">
              <a:buFont typeface="Arial" panose="020B0604020202020204" pitchFamily="34" charset="0"/>
              <a:buChar char="•"/>
            </a:pPr>
            <a:r>
              <a:rPr lang="en-US" sz="1200">
                <a:solidFill>
                  <a:schemeClr val="tx1"/>
                </a:solidFill>
                <a:latin typeface="+mj-lt"/>
              </a:rPr>
              <a:t>Diversifying textile supply sources to alt. markets such as Pakistan and Thailand and increasing localization rate to over 50%</a:t>
            </a:r>
          </a:p>
        </p:txBody>
      </p:sp>
      <p:sp>
        <p:nvSpPr>
          <p:cNvPr id="29" name="Rectangle 28">
            <a:extLst>
              <a:ext uri="{FF2B5EF4-FFF2-40B4-BE49-F238E27FC236}">
                <a16:creationId xmlns:a16="http://schemas.microsoft.com/office/drawing/2014/main" id="{BAB2EC6B-D4BF-1259-03B6-2CA48D398FDF}"/>
              </a:ext>
            </a:extLst>
          </p:cNvPr>
          <p:cNvSpPr/>
          <p:nvPr/>
        </p:nvSpPr>
        <p:spPr>
          <a:xfrm>
            <a:off x="6676103" y="4499989"/>
            <a:ext cx="4547708" cy="6509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Diversification of high tech, defense, energy, and infrastructure exports and investments to ME, Central &amp; South America</a:t>
            </a:r>
          </a:p>
        </p:txBody>
      </p:sp>
      <p:sp>
        <p:nvSpPr>
          <p:cNvPr id="30" name="Rectangle 29">
            <a:extLst>
              <a:ext uri="{FF2B5EF4-FFF2-40B4-BE49-F238E27FC236}">
                <a16:creationId xmlns:a16="http://schemas.microsoft.com/office/drawing/2014/main" id="{9D309696-B305-17CA-8CAD-C16019EFCEF0}"/>
              </a:ext>
            </a:extLst>
          </p:cNvPr>
          <p:cNvSpPr/>
          <p:nvPr/>
        </p:nvSpPr>
        <p:spPr>
          <a:xfrm>
            <a:off x="6676103" y="5228594"/>
            <a:ext cx="4547708" cy="650956"/>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Continued derisking from Chinese content and exposure to Chinese imports/exports</a:t>
            </a:r>
          </a:p>
        </p:txBody>
      </p:sp>
      <p:sp>
        <p:nvSpPr>
          <p:cNvPr id="33" name="Rectangle 32">
            <a:extLst>
              <a:ext uri="{FF2B5EF4-FFF2-40B4-BE49-F238E27FC236}">
                <a16:creationId xmlns:a16="http://schemas.microsoft.com/office/drawing/2014/main" id="{BB1FDBFF-BD1E-6000-8496-4F9559B21F0C}"/>
              </a:ext>
            </a:extLst>
          </p:cNvPr>
          <p:cNvSpPr/>
          <p:nvPr/>
        </p:nvSpPr>
        <p:spPr>
          <a:xfrm>
            <a:off x="4119716" y="2354824"/>
            <a:ext cx="2448232"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Clamping down on illegal transshipment</a:t>
            </a:r>
          </a:p>
          <a:p>
            <a:pPr marL="171450" indent="-171450" algn="l">
              <a:buFont typeface="Arial" panose="020B0604020202020204" pitchFamily="34" charset="0"/>
              <a:buChar char="•"/>
            </a:pPr>
            <a:r>
              <a:rPr lang="en-US" sz="1200">
                <a:solidFill>
                  <a:schemeClr val="tx1"/>
                </a:solidFill>
                <a:latin typeface="+mj-lt"/>
              </a:rPr>
              <a:t>Building domestic consumer markets</a:t>
            </a:r>
          </a:p>
        </p:txBody>
      </p:sp>
      <p:sp>
        <p:nvSpPr>
          <p:cNvPr id="34" name="Rectangle 33">
            <a:extLst>
              <a:ext uri="{FF2B5EF4-FFF2-40B4-BE49-F238E27FC236}">
                <a16:creationId xmlns:a16="http://schemas.microsoft.com/office/drawing/2014/main" id="{0320A23B-7F2C-E587-B78F-E2D86906F4B7}"/>
              </a:ext>
            </a:extLst>
          </p:cNvPr>
          <p:cNvSpPr/>
          <p:nvPr/>
        </p:nvSpPr>
        <p:spPr>
          <a:xfrm>
            <a:off x="4119716" y="3427406"/>
            <a:ext cx="2448232" cy="98814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Clamping down on illegal transshipment</a:t>
            </a:r>
          </a:p>
          <a:p>
            <a:pPr marL="171450" indent="-171450" algn="l">
              <a:buFont typeface="Arial" panose="020B0604020202020204" pitchFamily="34" charset="0"/>
              <a:buChar char="•"/>
            </a:pPr>
            <a:r>
              <a:rPr lang="en-US" sz="1200">
                <a:solidFill>
                  <a:schemeClr val="tx1"/>
                </a:solidFill>
                <a:latin typeface="+mj-lt"/>
              </a:rPr>
              <a:t>Increasing local content</a:t>
            </a:r>
          </a:p>
        </p:txBody>
      </p:sp>
      <p:sp>
        <p:nvSpPr>
          <p:cNvPr id="35" name="Rectangle 34">
            <a:extLst>
              <a:ext uri="{FF2B5EF4-FFF2-40B4-BE49-F238E27FC236}">
                <a16:creationId xmlns:a16="http://schemas.microsoft.com/office/drawing/2014/main" id="{ED820967-30C9-1A36-1C8E-06F32FCE1DDA}"/>
              </a:ext>
            </a:extLst>
          </p:cNvPr>
          <p:cNvSpPr/>
          <p:nvPr/>
        </p:nvSpPr>
        <p:spPr>
          <a:xfrm>
            <a:off x="4119714" y="4499989"/>
            <a:ext cx="2448232" cy="63644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Clamping down on illegal transshipment</a:t>
            </a:r>
          </a:p>
          <a:p>
            <a:pPr marL="171450" indent="-171450" algn="l">
              <a:buFont typeface="Arial" panose="020B0604020202020204" pitchFamily="34" charset="0"/>
              <a:buChar char="•"/>
            </a:pPr>
            <a:r>
              <a:rPr lang="en-US" sz="1200">
                <a:solidFill>
                  <a:schemeClr val="tx1"/>
                </a:solidFill>
                <a:latin typeface="+mj-lt"/>
              </a:rPr>
              <a:t>Investment diversification </a:t>
            </a:r>
          </a:p>
        </p:txBody>
      </p:sp>
      <p:sp>
        <p:nvSpPr>
          <p:cNvPr id="36" name="Rectangle 35">
            <a:extLst>
              <a:ext uri="{FF2B5EF4-FFF2-40B4-BE49-F238E27FC236}">
                <a16:creationId xmlns:a16="http://schemas.microsoft.com/office/drawing/2014/main" id="{972215B5-B70E-2375-521B-F711A0D7F7E0}"/>
              </a:ext>
            </a:extLst>
          </p:cNvPr>
          <p:cNvSpPr/>
          <p:nvPr/>
        </p:nvSpPr>
        <p:spPr>
          <a:xfrm>
            <a:off x="4119714" y="5250375"/>
            <a:ext cx="2448232" cy="63644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1200">
                <a:solidFill>
                  <a:schemeClr val="tx1"/>
                </a:solidFill>
                <a:latin typeface="+mj-lt"/>
              </a:rPr>
              <a:t>Investment diversification</a:t>
            </a:r>
          </a:p>
        </p:txBody>
      </p:sp>
      <p:graphicFrame>
        <p:nvGraphicFramePr>
          <p:cNvPr id="2" name="Table 1">
            <a:extLst>
              <a:ext uri="{FF2B5EF4-FFF2-40B4-BE49-F238E27FC236}">
                <a16:creationId xmlns:a16="http://schemas.microsoft.com/office/drawing/2014/main" id="{D7294978-5B77-9CFE-E442-25053FC503BB}"/>
              </a:ext>
            </a:extLst>
          </p:cNvPr>
          <p:cNvGraphicFramePr>
            <a:graphicFrameLocks noGrp="1"/>
          </p:cNvGraphicFramePr>
          <p:nvPr>
            <p:extLst>
              <p:ext uri="{D42A27DB-BD31-4B8C-83A1-F6EECF244321}">
                <p14:modId xmlns:p14="http://schemas.microsoft.com/office/powerpoint/2010/main" val="942977866"/>
              </p:ext>
            </p:extLst>
          </p:nvPr>
        </p:nvGraphicFramePr>
        <p:xfrm>
          <a:off x="0" y="0"/>
          <a:ext cx="6267450" cy="243840"/>
        </p:xfrm>
        <a:graphic>
          <a:graphicData uri="http://schemas.openxmlformats.org/drawingml/2006/table">
            <a:tbl>
              <a:tblPr firstRow="1" bandRow="1">
                <a:tableStyleId>{5C22544A-7EE6-4342-B048-85BDC9FD1C3A}</a:tableStyleId>
              </a:tblPr>
              <a:tblGrid>
                <a:gridCol w="1253490">
                  <a:extLst>
                    <a:ext uri="{9D8B030D-6E8A-4147-A177-3AD203B41FA5}">
                      <a16:colId xmlns:a16="http://schemas.microsoft.com/office/drawing/2014/main" val="1208817156"/>
                    </a:ext>
                  </a:extLst>
                </a:gridCol>
                <a:gridCol w="1253490">
                  <a:extLst>
                    <a:ext uri="{9D8B030D-6E8A-4147-A177-3AD203B41FA5}">
                      <a16:colId xmlns:a16="http://schemas.microsoft.com/office/drawing/2014/main" val="2278082044"/>
                    </a:ext>
                  </a:extLst>
                </a:gridCol>
                <a:gridCol w="1253490">
                  <a:extLst>
                    <a:ext uri="{9D8B030D-6E8A-4147-A177-3AD203B41FA5}">
                      <a16:colId xmlns:a16="http://schemas.microsoft.com/office/drawing/2014/main" val="2754619426"/>
                    </a:ext>
                  </a:extLst>
                </a:gridCol>
                <a:gridCol w="1253490">
                  <a:extLst>
                    <a:ext uri="{9D8B030D-6E8A-4147-A177-3AD203B41FA5}">
                      <a16:colId xmlns:a16="http://schemas.microsoft.com/office/drawing/2014/main" val="2131600215"/>
                    </a:ext>
                  </a:extLst>
                </a:gridCol>
                <a:gridCol w="1253490">
                  <a:extLst>
                    <a:ext uri="{9D8B030D-6E8A-4147-A177-3AD203B41FA5}">
                      <a16:colId xmlns:a16="http://schemas.microsoft.com/office/drawing/2014/main" val="2314256917"/>
                    </a:ext>
                  </a:extLst>
                </a:gridCol>
              </a:tblGrid>
              <a:tr h="130461">
                <a:tc>
                  <a:txBody>
                    <a:bodyPr/>
                    <a:lstStyle/>
                    <a:p>
                      <a:r>
                        <a:rPr lang="en-US" sz="1000" b="0"/>
                        <a:t>Overall exports</a:t>
                      </a:r>
                    </a:p>
                  </a:txBody>
                  <a:tcPr>
                    <a:solidFill>
                      <a:schemeClr val="accent6"/>
                    </a:solidFill>
                  </a:tcPr>
                </a:tc>
                <a:tc>
                  <a:txBody>
                    <a:bodyPr/>
                    <a:lstStyle/>
                    <a:p>
                      <a:r>
                        <a:rPr lang="en-US" sz="1000" b="0"/>
                        <a:t>Electronics</a:t>
                      </a:r>
                    </a:p>
                  </a:txBody>
                  <a:tcPr>
                    <a:solidFill>
                      <a:schemeClr val="accent6"/>
                    </a:solidFill>
                  </a:tcPr>
                </a:tc>
                <a:tc>
                  <a:txBody>
                    <a:bodyPr/>
                    <a:lstStyle/>
                    <a:p>
                      <a:r>
                        <a:rPr lang="en-US" sz="1000" b="0"/>
                        <a:t>Textiles</a:t>
                      </a:r>
                    </a:p>
                  </a:txBody>
                  <a:tcPr>
                    <a:solidFill>
                      <a:schemeClr val="accent6"/>
                    </a:solidFill>
                  </a:tcPr>
                </a:tc>
                <a:tc>
                  <a:txBody>
                    <a:bodyPr/>
                    <a:lstStyle/>
                    <a:p>
                      <a:r>
                        <a:rPr lang="en-US" sz="1000" b="0"/>
                        <a:t>Pharmaceuticals</a:t>
                      </a:r>
                    </a:p>
                  </a:txBody>
                  <a:tcPr>
                    <a:solidFill>
                      <a:schemeClr val="accent6"/>
                    </a:solidFill>
                  </a:tcPr>
                </a:tc>
                <a:tc>
                  <a:txBody>
                    <a:bodyPr/>
                    <a:lstStyle/>
                    <a:p>
                      <a:r>
                        <a:rPr lang="en-US" sz="1000" b="0"/>
                        <a:t>Partner responses</a:t>
                      </a:r>
                    </a:p>
                  </a:txBody>
                  <a:tcPr>
                    <a:solidFill>
                      <a:schemeClr val="accent3"/>
                    </a:solidFill>
                  </a:tcPr>
                </a:tc>
                <a:extLst>
                  <a:ext uri="{0D108BD9-81ED-4DB2-BD59-A6C34878D82A}">
                    <a16:rowId xmlns:a16="http://schemas.microsoft.com/office/drawing/2014/main" val="1334800816"/>
                  </a:ext>
                </a:extLst>
              </a:tr>
            </a:tbl>
          </a:graphicData>
        </a:graphic>
      </p:graphicFrame>
    </p:spTree>
    <p:extLst>
      <p:ext uri="{BB962C8B-B14F-4D97-AF65-F5344CB8AC3E}">
        <p14:creationId xmlns:p14="http://schemas.microsoft.com/office/powerpoint/2010/main" val="2008748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92E33-684C-4566-22C8-9067E93D5D84}"/>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036CEB0F-8CEF-DAF7-95DE-9EF58347927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think-cell data - do not delete" hidden="1">
                        <a:extLst>
                          <a:ext uri="{FF2B5EF4-FFF2-40B4-BE49-F238E27FC236}">
                            <a16:creationId xmlns:a16="http://schemas.microsoft.com/office/drawing/2014/main" id="{036CEB0F-8CEF-DAF7-95DE-9EF58347927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89B8B638-B2B8-25D9-4E93-415609F339B6}"/>
              </a:ext>
            </a:extLst>
          </p:cNvPr>
          <p:cNvSpPr>
            <a:spLocks noGrp="1"/>
          </p:cNvSpPr>
          <p:nvPr>
            <p:ph type="title"/>
          </p:nvPr>
        </p:nvSpPr>
        <p:spPr>
          <a:xfrm>
            <a:off x="1021637" y="3050561"/>
            <a:ext cx="6966145" cy="2084867"/>
          </a:xfrm>
        </p:spPr>
        <p:txBody>
          <a:bodyPr vert="horz"/>
          <a:lstStyle/>
          <a:p>
            <a:r>
              <a:rPr lang="en-US" sz="4600"/>
              <a:t>Relative Manufacturing Attractiveness</a:t>
            </a:r>
            <a:br>
              <a:rPr lang="en-US" sz="4600"/>
            </a:br>
            <a:endParaRPr lang="en-US" sz="4600"/>
          </a:p>
        </p:txBody>
      </p:sp>
      <p:sp>
        <p:nvSpPr>
          <p:cNvPr id="7" name="Content Placeholder 6">
            <a:extLst>
              <a:ext uri="{FF2B5EF4-FFF2-40B4-BE49-F238E27FC236}">
                <a16:creationId xmlns:a16="http://schemas.microsoft.com/office/drawing/2014/main" id="{A56982E3-F093-83C9-572B-5905D6094F1B}"/>
              </a:ext>
            </a:extLst>
          </p:cNvPr>
          <p:cNvSpPr>
            <a:spLocks noGrp="1"/>
          </p:cNvSpPr>
          <p:nvPr>
            <p:ph sz="quarter" idx="10"/>
          </p:nvPr>
        </p:nvSpPr>
        <p:spPr/>
        <p:txBody>
          <a:bodyPr/>
          <a:lstStyle/>
          <a:p>
            <a:r>
              <a:rPr lang="en-US"/>
              <a:t>Section Three</a:t>
            </a:r>
          </a:p>
        </p:txBody>
      </p:sp>
    </p:spTree>
    <p:extLst>
      <p:ext uri="{BB962C8B-B14F-4D97-AF65-F5344CB8AC3E}">
        <p14:creationId xmlns:p14="http://schemas.microsoft.com/office/powerpoint/2010/main" val="2241935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6EC170-BF4F-5847-A435-7DEBD795A43A}"/>
              </a:ext>
            </a:extLst>
          </p:cNvPr>
          <p:cNvSpPr>
            <a:spLocks noGrp="1"/>
          </p:cNvSpPr>
          <p:nvPr>
            <p:ph type="body" idx="14"/>
          </p:nvPr>
        </p:nvSpPr>
        <p:spPr/>
        <p:txBody>
          <a:bodyPr/>
          <a:lstStyle/>
          <a:p>
            <a:pPr marL="114300"/>
            <a:r>
              <a:rPr lang="en-US"/>
              <a:t>Relative cost of manufacturing before and after US reciprocal tariffs</a:t>
            </a:r>
          </a:p>
        </p:txBody>
      </p:sp>
      <p:sp>
        <p:nvSpPr>
          <p:cNvPr id="4" name="Text Placeholder 3">
            <a:extLst>
              <a:ext uri="{FF2B5EF4-FFF2-40B4-BE49-F238E27FC236}">
                <a16:creationId xmlns:a16="http://schemas.microsoft.com/office/drawing/2014/main" id="{5E54A0E8-E338-5A99-BB66-CD0C0F9ADACE}"/>
              </a:ext>
            </a:extLst>
          </p:cNvPr>
          <p:cNvSpPr>
            <a:spLocks noGrp="1"/>
          </p:cNvSpPr>
          <p:nvPr>
            <p:ph type="body" idx="24"/>
          </p:nvPr>
        </p:nvSpPr>
        <p:spPr>
          <a:xfrm>
            <a:off x="8398934" y="2019130"/>
            <a:ext cx="3148716" cy="673885"/>
          </a:xfrm>
        </p:spPr>
        <p:txBody>
          <a:bodyPr/>
          <a:lstStyle/>
          <a:p>
            <a:r>
              <a:rPr lang="en-US" sz="1400"/>
              <a:t>Key points</a:t>
            </a:r>
          </a:p>
        </p:txBody>
      </p:sp>
      <p:sp>
        <p:nvSpPr>
          <p:cNvPr id="5" name="Text Placeholder 4">
            <a:extLst>
              <a:ext uri="{FF2B5EF4-FFF2-40B4-BE49-F238E27FC236}">
                <a16:creationId xmlns:a16="http://schemas.microsoft.com/office/drawing/2014/main" id="{7F27270F-361E-D7C2-2901-0D66000EA58E}"/>
              </a:ext>
            </a:extLst>
          </p:cNvPr>
          <p:cNvSpPr>
            <a:spLocks noGrp="1"/>
          </p:cNvSpPr>
          <p:nvPr>
            <p:ph type="body" sz="quarter" idx="25"/>
          </p:nvPr>
        </p:nvSpPr>
        <p:spPr/>
        <p:txBody>
          <a:bodyPr/>
          <a:lstStyle/>
          <a:p>
            <a:pPr marL="171450" indent="-171450">
              <a:buFont typeface="Wingdings" panose="05000000000000000000" pitchFamily="2" charset="2"/>
              <a:buChar char="§"/>
            </a:pPr>
            <a:r>
              <a:rPr lang="en-US" b="1"/>
              <a:t>Worse off</a:t>
            </a:r>
          </a:p>
          <a:p>
            <a:pPr marL="342900" lvl="1" indent="-171450">
              <a:buFont typeface="Avenir Next LT Pro" panose="020B0504020202020204" pitchFamily="34" charset="0"/>
              <a:buChar char="–"/>
            </a:pPr>
            <a:r>
              <a:rPr lang="en-US"/>
              <a:t>China becomes materially more expensive than Emerging Asia</a:t>
            </a:r>
          </a:p>
          <a:p>
            <a:pPr marL="342900" lvl="1" indent="-171450">
              <a:buFont typeface="Avenir Next LT Pro" panose="020B0504020202020204" pitchFamily="34" charset="0"/>
              <a:buChar char="–"/>
            </a:pPr>
            <a:r>
              <a:rPr lang="en-US"/>
              <a:t>India’s ranking depends on 50% (21</a:t>
            </a:r>
            <a:r>
              <a:rPr lang="en-US" baseline="30000"/>
              <a:t>st</a:t>
            </a:r>
            <a:r>
              <a:rPr lang="en-US"/>
              <a:t>) or 25% (10</a:t>
            </a:r>
            <a:r>
              <a:rPr lang="en-US" baseline="30000"/>
              <a:t>th</a:t>
            </a:r>
            <a:r>
              <a:rPr lang="en-US"/>
              <a:t>) tariff</a:t>
            </a:r>
            <a:endParaRPr lang="en-US" b="1"/>
          </a:p>
          <a:p>
            <a:pPr marL="171450" indent="-171450">
              <a:buFont typeface="Wingdings" panose="05000000000000000000" pitchFamily="2" charset="2"/>
              <a:buChar char="§"/>
            </a:pPr>
            <a:r>
              <a:rPr lang="en-US" b="1"/>
              <a:t>Better off</a:t>
            </a:r>
          </a:p>
          <a:p>
            <a:pPr marL="342900" lvl="1" indent="-171450">
              <a:buFont typeface="Avenir Next LT Pro" panose="020B0504020202020204" pitchFamily="34" charset="0"/>
              <a:buChar char="–"/>
            </a:pPr>
            <a:r>
              <a:rPr lang="en-US"/>
              <a:t>US (but still more expensive than SE Asia and Mexico)</a:t>
            </a:r>
          </a:p>
          <a:p>
            <a:pPr marL="342900" lvl="1" indent="-171450">
              <a:buFont typeface="Avenir Next LT Pro" panose="020B0504020202020204" pitchFamily="34" charset="0"/>
              <a:buChar char="–"/>
            </a:pPr>
            <a:r>
              <a:rPr lang="en-US"/>
              <a:t>Mexico: If USCMA applies</a:t>
            </a:r>
          </a:p>
        </p:txBody>
      </p:sp>
      <p:sp>
        <p:nvSpPr>
          <p:cNvPr id="6" name="Text Placeholder 5">
            <a:extLst>
              <a:ext uri="{FF2B5EF4-FFF2-40B4-BE49-F238E27FC236}">
                <a16:creationId xmlns:a16="http://schemas.microsoft.com/office/drawing/2014/main" id="{2872EB27-DFC9-BC7E-A359-B6DA5F9497AB}"/>
              </a:ext>
            </a:extLst>
          </p:cNvPr>
          <p:cNvSpPr>
            <a:spLocks noGrp="1"/>
          </p:cNvSpPr>
          <p:nvPr>
            <p:ph type="body" idx="27"/>
          </p:nvPr>
        </p:nvSpPr>
        <p:spPr/>
        <p:txBody>
          <a:bodyPr/>
          <a:lstStyle/>
          <a:p>
            <a:r>
              <a:rPr lang="en-US"/>
              <a:t>Ranking based on cost of manufacturing index; 1 = least expensive</a:t>
            </a:r>
          </a:p>
        </p:txBody>
      </p:sp>
      <p:sp>
        <p:nvSpPr>
          <p:cNvPr id="8" name="Title 7">
            <a:extLst>
              <a:ext uri="{FF2B5EF4-FFF2-40B4-BE49-F238E27FC236}">
                <a16:creationId xmlns:a16="http://schemas.microsoft.com/office/drawing/2014/main" id="{F73158C5-1E6A-3918-D2DA-5F6633AF44A5}"/>
              </a:ext>
            </a:extLst>
          </p:cNvPr>
          <p:cNvSpPr>
            <a:spLocks noGrp="1"/>
          </p:cNvSpPr>
          <p:nvPr>
            <p:ph type="title"/>
          </p:nvPr>
        </p:nvSpPr>
        <p:spPr/>
        <p:txBody>
          <a:bodyPr/>
          <a:lstStyle/>
          <a:p>
            <a:r>
              <a:rPr lang="en-US"/>
              <a:t>US tariffs will have the largest impact on India and China</a:t>
            </a:r>
          </a:p>
        </p:txBody>
      </p:sp>
      <p:sp>
        <p:nvSpPr>
          <p:cNvPr id="9" name="Text Placeholder 8">
            <a:extLst>
              <a:ext uri="{FF2B5EF4-FFF2-40B4-BE49-F238E27FC236}">
                <a16:creationId xmlns:a16="http://schemas.microsoft.com/office/drawing/2014/main" id="{3E3B0B56-EB7A-BBBC-0C96-270CC36FAF2B}"/>
              </a:ext>
            </a:extLst>
          </p:cNvPr>
          <p:cNvSpPr>
            <a:spLocks noGrp="1"/>
          </p:cNvSpPr>
          <p:nvPr>
            <p:ph type="body" sz="quarter" idx="19"/>
          </p:nvPr>
        </p:nvSpPr>
        <p:spPr/>
        <p:txBody>
          <a:bodyPr/>
          <a:lstStyle/>
          <a:p>
            <a:r>
              <a:rPr lang="en-US"/>
              <a:t>Emerging Asia maintains its relative attractiveness as a low-cost exporter to the US</a:t>
            </a:r>
          </a:p>
        </p:txBody>
      </p:sp>
      <p:sp>
        <p:nvSpPr>
          <p:cNvPr id="10" name="Text Placeholder 9">
            <a:extLst>
              <a:ext uri="{FF2B5EF4-FFF2-40B4-BE49-F238E27FC236}">
                <a16:creationId xmlns:a16="http://schemas.microsoft.com/office/drawing/2014/main" id="{6DBA9858-C430-8872-6379-B99A763AE22B}"/>
              </a:ext>
            </a:extLst>
          </p:cNvPr>
          <p:cNvSpPr>
            <a:spLocks noGrp="1"/>
          </p:cNvSpPr>
          <p:nvPr>
            <p:ph type="body" sz="quarter" idx="21"/>
          </p:nvPr>
        </p:nvSpPr>
        <p:spPr/>
        <p:txBody>
          <a:bodyPr/>
          <a:lstStyle/>
          <a:p>
            <a:r>
              <a:rPr lang="en-US"/>
              <a:t>Source: Onyx</a:t>
            </a:r>
          </a:p>
        </p:txBody>
      </p:sp>
      <p:sp>
        <p:nvSpPr>
          <p:cNvPr id="15" name="Arrow: Right 14">
            <a:extLst>
              <a:ext uri="{FF2B5EF4-FFF2-40B4-BE49-F238E27FC236}">
                <a16:creationId xmlns:a16="http://schemas.microsoft.com/office/drawing/2014/main" id="{1899F6D4-285D-531E-1A2F-9CD06D0B6424}"/>
              </a:ext>
            </a:extLst>
          </p:cNvPr>
          <p:cNvSpPr/>
          <p:nvPr/>
        </p:nvSpPr>
        <p:spPr>
          <a:xfrm rot="16200000">
            <a:off x="194506" y="3815374"/>
            <a:ext cx="2247034" cy="488415"/>
          </a:xfrm>
          <a:prstGeom prst="rightArrow">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62626"/>
                </a:solidFill>
                <a:effectLst/>
                <a:uLnTx/>
                <a:uFillTx/>
                <a:latin typeface="Avenir Next LT Pro"/>
                <a:ea typeface="+mn-ea"/>
                <a:cs typeface="+mn-cs"/>
              </a:rPr>
              <a:t>More expensive</a:t>
            </a:r>
          </a:p>
        </p:txBody>
      </p:sp>
      <p:graphicFrame>
        <p:nvGraphicFramePr>
          <p:cNvPr id="7" name="Chart 6">
            <a:extLst>
              <a:ext uri="{FF2B5EF4-FFF2-40B4-BE49-F238E27FC236}">
                <a16:creationId xmlns:a16="http://schemas.microsoft.com/office/drawing/2014/main" id="{92AB1EC9-A82A-E54D-5EA1-C794CA036050}"/>
              </a:ext>
            </a:extLst>
          </p:cNvPr>
          <p:cNvGraphicFramePr/>
          <p:nvPr>
            <p:extLst>
              <p:ext uri="{D42A27DB-BD31-4B8C-83A1-F6EECF244321}">
                <p14:modId xmlns:p14="http://schemas.microsoft.com/office/powerpoint/2010/main" val="870833966"/>
              </p:ext>
            </p:extLst>
          </p:nvPr>
        </p:nvGraphicFramePr>
        <p:xfrm>
          <a:off x="661932" y="2693015"/>
          <a:ext cx="7209792" cy="31820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7395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9F966-0BE5-4467-2D78-544D5663CDAC}"/>
            </a:ext>
          </a:extLst>
        </p:cNvPr>
        <p:cNvGrpSpPr/>
        <p:nvPr/>
      </p:nvGrpSpPr>
      <p:grpSpPr>
        <a:xfrm>
          <a:off x="0" y="0"/>
          <a:ext cx="0" cy="0"/>
          <a:chOff x="0" y="0"/>
          <a:chExt cx="0" cy="0"/>
        </a:xfrm>
      </p:grpSpPr>
      <p:sp>
        <p:nvSpPr>
          <p:cNvPr id="8" name="Title 7">
            <a:extLst>
              <a:ext uri="{FF2B5EF4-FFF2-40B4-BE49-F238E27FC236}">
                <a16:creationId xmlns:a16="http://schemas.microsoft.com/office/drawing/2014/main" id="{2768AE37-F109-21C8-9EE4-EC0708732D1F}"/>
              </a:ext>
            </a:extLst>
          </p:cNvPr>
          <p:cNvSpPr>
            <a:spLocks noGrp="1"/>
          </p:cNvSpPr>
          <p:nvPr>
            <p:ph type="title"/>
          </p:nvPr>
        </p:nvSpPr>
        <p:spPr/>
        <p:txBody>
          <a:bodyPr/>
          <a:lstStyle/>
          <a:p>
            <a:r>
              <a:rPr lang="en-US"/>
              <a:t>Mexico and Vietnam facing persistent cost pressures</a:t>
            </a:r>
          </a:p>
        </p:txBody>
      </p:sp>
      <p:sp>
        <p:nvSpPr>
          <p:cNvPr id="11" name="Text Placeholder 10">
            <a:extLst>
              <a:ext uri="{FF2B5EF4-FFF2-40B4-BE49-F238E27FC236}">
                <a16:creationId xmlns:a16="http://schemas.microsoft.com/office/drawing/2014/main" id="{776D9FD2-42AA-E00A-38D3-63B1C832C0E8}"/>
              </a:ext>
            </a:extLst>
          </p:cNvPr>
          <p:cNvSpPr>
            <a:spLocks noGrp="1"/>
          </p:cNvSpPr>
          <p:nvPr>
            <p:ph type="body" sz="quarter" idx="19"/>
          </p:nvPr>
        </p:nvSpPr>
        <p:spPr/>
        <p:txBody>
          <a:bodyPr/>
          <a:lstStyle/>
          <a:p>
            <a:r>
              <a:rPr lang="en-US">
                <a:ea typeface="Verdana"/>
              </a:rPr>
              <a:t>Japan is also on our watch-list</a:t>
            </a:r>
          </a:p>
        </p:txBody>
      </p:sp>
      <p:sp>
        <p:nvSpPr>
          <p:cNvPr id="18" name="Text Placeholder 17">
            <a:extLst>
              <a:ext uri="{FF2B5EF4-FFF2-40B4-BE49-F238E27FC236}">
                <a16:creationId xmlns:a16="http://schemas.microsoft.com/office/drawing/2014/main" id="{6F332947-EEF3-4294-C1C8-B9614A6C2E9B}"/>
              </a:ext>
            </a:extLst>
          </p:cNvPr>
          <p:cNvSpPr>
            <a:spLocks noGrp="1"/>
          </p:cNvSpPr>
          <p:nvPr>
            <p:ph type="body" sz="quarter" idx="27"/>
          </p:nvPr>
        </p:nvSpPr>
        <p:spPr/>
        <p:txBody>
          <a:bodyPr/>
          <a:lstStyle/>
          <a:p>
            <a:r>
              <a:rPr lang="en-US"/>
              <a:t>Source: Onyx, Oxford Economics</a:t>
            </a:r>
          </a:p>
          <a:p>
            <a:r>
              <a:rPr lang="en-US"/>
              <a:t>Note: Vietnam capacity utilization estimated</a:t>
            </a:r>
          </a:p>
        </p:txBody>
      </p:sp>
      <p:sp>
        <p:nvSpPr>
          <p:cNvPr id="7" name="Rectangle 6">
            <a:extLst>
              <a:ext uri="{FF2B5EF4-FFF2-40B4-BE49-F238E27FC236}">
                <a16:creationId xmlns:a16="http://schemas.microsoft.com/office/drawing/2014/main" id="{C2703CD3-C9CC-350B-90B8-69A48E6CBC09}"/>
              </a:ext>
            </a:extLst>
          </p:cNvPr>
          <p:cNvSpPr/>
          <p:nvPr/>
        </p:nvSpPr>
        <p:spPr>
          <a:xfrm>
            <a:off x="661930" y="1962323"/>
            <a:ext cx="1643119" cy="195576"/>
          </a:xfrm>
          <a:prstGeom prst="rect">
            <a:avLst/>
          </a:prstGeom>
          <a:gradFill flip="none" rotWithShape="1">
            <a:gsLst>
              <a:gs pos="0">
                <a:srgbClr val="5EB474"/>
              </a:gs>
              <a:gs pos="74000">
                <a:srgbClr val="FFE583"/>
              </a:gs>
              <a:gs pos="83000">
                <a:srgbClr val="FDB67A"/>
              </a:gs>
              <a:gs pos="100000">
                <a:srgbClr val="F8696B"/>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en-US" sz="1000">
                <a:solidFill>
                  <a:schemeClr val="tx1"/>
                </a:solidFill>
                <a:latin typeface="+mj-lt"/>
              </a:rPr>
              <a:t>Risk of overheating</a:t>
            </a:r>
          </a:p>
        </p:txBody>
      </p:sp>
      <p:graphicFrame>
        <p:nvGraphicFramePr>
          <p:cNvPr id="2" name="Table 1">
            <a:extLst>
              <a:ext uri="{FF2B5EF4-FFF2-40B4-BE49-F238E27FC236}">
                <a16:creationId xmlns:a16="http://schemas.microsoft.com/office/drawing/2014/main" id="{11BE20BB-6634-7EA4-8C4B-0545134C51EA}"/>
              </a:ext>
            </a:extLst>
          </p:cNvPr>
          <p:cNvGraphicFramePr>
            <a:graphicFrameLocks noGrp="1"/>
          </p:cNvGraphicFramePr>
          <p:nvPr>
            <p:extLst>
              <p:ext uri="{D42A27DB-BD31-4B8C-83A1-F6EECF244321}">
                <p14:modId xmlns:p14="http://schemas.microsoft.com/office/powerpoint/2010/main" val="1000649618"/>
              </p:ext>
            </p:extLst>
          </p:nvPr>
        </p:nvGraphicFramePr>
        <p:xfrm>
          <a:off x="661930" y="2257420"/>
          <a:ext cx="10672820" cy="3525552"/>
        </p:xfrm>
        <a:graphic>
          <a:graphicData uri="http://schemas.openxmlformats.org/drawingml/2006/table">
            <a:tbl>
              <a:tblPr/>
              <a:tblGrid>
                <a:gridCol w="2668205">
                  <a:extLst>
                    <a:ext uri="{9D8B030D-6E8A-4147-A177-3AD203B41FA5}">
                      <a16:colId xmlns:a16="http://schemas.microsoft.com/office/drawing/2014/main" val="1989783953"/>
                    </a:ext>
                  </a:extLst>
                </a:gridCol>
                <a:gridCol w="2668205">
                  <a:extLst>
                    <a:ext uri="{9D8B030D-6E8A-4147-A177-3AD203B41FA5}">
                      <a16:colId xmlns:a16="http://schemas.microsoft.com/office/drawing/2014/main" val="953289403"/>
                    </a:ext>
                  </a:extLst>
                </a:gridCol>
                <a:gridCol w="2668205">
                  <a:extLst>
                    <a:ext uri="{9D8B030D-6E8A-4147-A177-3AD203B41FA5}">
                      <a16:colId xmlns:a16="http://schemas.microsoft.com/office/drawing/2014/main" val="2798847712"/>
                    </a:ext>
                  </a:extLst>
                </a:gridCol>
                <a:gridCol w="2668205">
                  <a:extLst>
                    <a:ext uri="{9D8B030D-6E8A-4147-A177-3AD203B41FA5}">
                      <a16:colId xmlns:a16="http://schemas.microsoft.com/office/drawing/2014/main" val="1026435901"/>
                    </a:ext>
                  </a:extLst>
                </a:gridCol>
              </a:tblGrid>
              <a:tr h="325152">
                <a:tc rowSpan="2">
                  <a:txBody>
                    <a:bodyPr/>
                    <a:lstStyle/>
                    <a:p>
                      <a:pPr algn="l" fontAlgn="t">
                        <a:buNone/>
                      </a:pPr>
                      <a:r>
                        <a:rPr lang="en-US" sz="1600" b="0" i="0" u="none" strike="noStrike">
                          <a:solidFill>
                            <a:srgbClr val="000000"/>
                          </a:solidFill>
                          <a:effectLst/>
                          <a:latin typeface="Arial" panose="020B0604020202020204" pitchFamily="34" charset="0"/>
                        </a:rPr>
                        <a:t> </a:t>
                      </a: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400" b="1" i="0" u="none" strike="noStrike">
                          <a:solidFill>
                            <a:srgbClr val="FFFFFF"/>
                          </a:solidFill>
                          <a:effectLst/>
                          <a:latin typeface="Avenir Next LT Pro" panose="020B0504020202020204" pitchFamily="34" charset="0"/>
                        </a:rPr>
                        <a:t>Capacity utilization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C3C3C"/>
                    </a:solidFill>
                  </a:tcPr>
                </a:tc>
                <a:tc>
                  <a:txBody>
                    <a:bodyPr/>
                    <a:lstStyle/>
                    <a:p>
                      <a:pPr algn="l" rtl="0" fontAlgn="ctr">
                        <a:buNone/>
                      </a:pPr>
                      <a:r>
                        <a:rPr lang="en-US" sz="1400" b="1" i="0" u="none" strike="noStrike">
                          <a:solidFill>
                            <a:srgbClr val="FFFFFF"/>
                          </a:solidFill>
                          <a:effectLst/>
                          <a:latin typeface="Avenir Next LT Pro" panose="020B0504020202020204" pitchFamily="34" charset="0"/>
                        </a:rPr>
                        <a:t>PPI</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C3C3C"/>
                    </a:solidFill>
                  </a:tcPr>
                </a:tc>
                <a:tc>
                  <a:txBody>
                    <a:bodyPr/>
                    <a:lstStyle/>
                    <a:p>
                      <a:pPr algn="l" rtl="0" fontAlgn="ctr">
                        <a:buNone/>
                      </a:pPr>
                      <a:r>
                        <a:rPr lang="en-US" sz="1400" b="1" i="0" u="none" strike="noStrike">
                          <a:solidFill>
                            <a:srgbClr val="FFFFFF"/>
                          </a:solidFill>
                          <a:effectLst/>
                          <a:latin typeface="Avenir Next LT Pro" panose="020B0504020202020204" pitchFamily="34" charset="0"/>
                        </a:rPr>
                        <a:t>Unemployment rate</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3C3C3C"/>
                    </a:solidFill>
                  </a:tcPr>
                </a:tc>
                <a:extLst>
                  <a:ext uri="{0D108BD9-81ED-4DB2-BD59-A6C34878D82A}">
                    <a16:rowId xmlns:a16="http://schemas.microsoft.com/office/drawing/2014/main" val="460889200"/>
                  </a:ext>
                </a:extLst>
              </a:tr>
              <a:tr h="450210">
                <a:tc vMerge="1">
                  <a:txBody>
                    <a:bodyPr/>
                    <a:lstStyle/>
                    <a:p>
                      <a:endParaRPr lang="en-US"/>
                    </a:p>
                  </a:txBody>
                  <a:tcPr/>
                </a:tc>
                <a:tc>
                  <a:txBody>
                    <a:bodyPr/>
                    <a:lstStyle/>
                    <a:p>
                      <a:pPr algn="l" rtl="0" fontAlgn="ctr">
                        <a:buNone/>
                      </a:pPr>
                      <a:r>
                        <a:rPr lang="en-US" sz="1200" b="0" i="0" u="none" strike="noStrike">
                          <a:solidFill>
                            <a:srgbClr val="FFFFFF"/>
                          </a:solidFill>
                          <a:effectLst/>
                          <a:latin typeface="Avenir Next LT Pro" panose="020B0504020202020204" pitchFamily="34" charset="0"/>
                        </a:rPr>
                        <a:t>Percentage points relative to 82% threshold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FFFFFF"/>
                          </a:solidFill>
                          <a:effectLst/>
                          <a:latin typeface="Avenir Next LT Pro" panose="020B0504020202020204" pitchFamily="34" charset="0"/>
                        </a:rPr>
                        <a:t>Y/Y % change in 2025</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FFFFFF"/>
                          </a:solidFill>
                          <a:effectLst/>
                          <a:latin typeface="Avenir Next LT Pro" panose="020B0504020202020204" pitchFamily="34" charset="0"/>
                        </a:rPr>
                        <a:t>3-year average minus current</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9050" cap="flat" cmpd="sng" algn="ctr">
                      <a:solidFill>
                        <a:srgbClr val="FFFFFF"/>
                      </a:solidFill>
                      <a:prstDash val="solid"/>
                      <a:round/>
                      <a:headEnd type="none" w="med" len="med"/>
                      <a:tailEnd type="none" w="med" len="med"/>
                    </a:lnB>
                    <a:solidFill>
                      <a:srgbClr val="3C3C3C"/>
                    </a:solidFill>
                  </a:tcPr>
                </a:tc>
                <a:extLst>
                  <a:ext uri="{0D108BD9-81ED-4DB2-BD59-A6C34878D82A}">
                    <a16:rowId xmlns:a16="http://schemas.microsoft.com/office/drawing/2014/main" val="2953613953"/>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CHN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-8.00%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BE582"/>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-2.70%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extLst>
                  <a:ext uri="{0D108BD9-81ED-4DB2-BD59-A6C34878D82A}">
                    <a16:rowId xmlns:a16="http://schemas.microsoft.com/office/drawing/2014/main" val="3906519976"/>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IDN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-8.40%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482"/>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1.00%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E983"/>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2D07F"/>
                    </a:solidFill>
                  </a:tcPr>
                </a:tc>
                <a:extLst>
                  <a:ext uri="{0D108BD9-81ED-4DB2-BD59-A6C34878D82A}">
                    <a16:rowId xmlns:a16="http://schemas.microsoft.com/office/drawing/2014/main" val="3596576894"/>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IND</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-6.60%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E983"/>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1.30%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583"/>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1DA81"/>
                    </a:solidFill>
                  </a:tcPr>
                </a:tc>
                <a:extLst>
                  <a:ext uri="{0D108BD9-81ED-4DB2-BD59-A6C34878D82A}">
                    <a16:rowId xmlns:a16="http://schemas.microsoft.com/office/drawing/2014/main" val="242100415"/>
                  </a:ext>
                </a:extLst>
              </a:tr>
              <a:tr h="270126">
                <a:tc>
                  <a:txBody>
                    <a:bodyPr/>
                    <a:lstStyle/>
                    <a:p>
                      <a:pPr algn="l" rtl="0" fontAlgn="ctr">
                        <a:buNone/>
                      </a:pPr>
                      <a:r>
                        <a:rPr lang="en-US" sz="1200" b="1" i="0" u="none" strike="noStrike">
                          <a:solidFill>
                            <a:srgbClr val="FFFFFF"/>
                          </a:solidFill>
                          <a:effectLst/>
                          <a:latin typeface="Avenir Next LT Pro" panose="020B0504020202020204" pitchFamily="34" charset="0"/>
                        </a:rPr>
                        <a:t>JPN</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8.30%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2.40%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67A"/>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0.10%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346035598"/>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KOR</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-9.60%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CE182"/>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1.80%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ED07F"/>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8971"/>
                    </a:solidFill>
                  </a:tcPr>
                </a:tc>
                <a:extLst>
                  <a:ext uri="{0D108BD9-81ED-4DB2-BD59-A6C34878D82A}">
                    <a16:rowId xmlns:a16="http://schemas.microsoft.com/office/drawing/2014/main" val="2250756494"/>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MYS</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079"/>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-1.30%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CE7E"/>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2D07F"/>
                    </a:solidFill>
                  </a:tcPr>
                </a:tc>
                <a:extLst>
                  <a:ext uri="{0D108BD9-81ED-4DB2-BD59-A6C34878D82A}">
                    <a16:rowId xmlns:a16="http://schemas.microsoft.com/office/drawing/2014/main" val="279884801"/>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PHL</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-5.40%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683"/>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CDC81"/>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0.60%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extLst>
                  <a:ext uri="{0D108BD9-81ED-4DB2-BD59-A6C34878D82A}">
                    <a16:rowId xmlns:a16="http://schemas.microsoft.com/office/drawing/2014/main" val="2835513477"/>
                  </a:ext>
                </a:extLst>
              </a:tr>
              <a:tr h="270126">
                <a:tc>
                  <a:txBody>
                    <a:bodyPr/>
                    <a:lstStyle/>
                    <a:p>
                      <a:pPr algn="l" rtl="0" fontAlgn="ctr">
                        <a:buNone/>
                      </a:pPr>
                      <a:r>
                        <a:rPr lang="en-US" sz="1200" b="0" i="0" u="none" strike="noStrike">
                          <a:solidFill>
                            <a:srgbClr val="FFFFFF"/>
                          </a:solidFill>
                          <a:effectLst/>
                          <a:latin typeface="Avenir Next LT Pro" panose="020B0504020202020204" pitchFamily="34" charset="0"/>
                        </a:rPr>
                        <a:t>THA</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-22.4%</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63BE7B"/>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-2.00%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7FC67C"/>
                    </a:solidFill>
                  </a:tcPr>
                </a:tc>
                <a:tc>
                  <a:txBody>
                    <a:bodyPr/>
                    <a:lstStyle/>
                    <a:p>
                      <a:pPr algn="l" rtl="0" fontAlgn="ctr">
                        <a:buNone/>
                      </a:pPr>
                      <a:r>
                        <a:rPr lang="en-US" sz="1200" b="0" i="0" u="none" strike="noStrike">
                          <a:solidFill>
                            <a:srgbClr val="262626"/>
                          </a:solidFill>
                          <a:effectLst/>
                          <a:latin typeface="Avenir Next LT Pro" panose="020B0504020202020204" pitchFamily="34" charset="0"/>
                        </a:rPr>
                        <a:t>0.10%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367009722"/>
                  </a:ext>
                </a:extLst>
              </a:tr>
              <a:tr h="270126">
                <a:tc>
                  <a:txBody>
                    <a:bodyPr/>
                    <a:lstStyle/>
                    <a:p>
                      <a:pPr algn="l" rtl="0" fontAlgn="ctr">
                        <a:buNone/>
                      </a:pPr>
                      <a:r>
                        <a:rPr lang="en-US" sz="1200" b="1" i="0" u="none" strike="noStrike">
                          <a:solidFill>
                            <a:srgbClr val="FFFFFF"/>
                          </a:solidFill>
                          <a:effectLst/>
                          <a:latin typeface="Avenir Next LT Pro" panose="020B0504020202020204" pitchFamily="34" charset="0"/>
                        </a:rPr>
                        <a:t>VNM</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0.50%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CB079"/>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4.10%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96E6C"/>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CA7D"/>
                    </a:solidFill>
                  </a:tcPr>
                </a:tc>
                <a:extLst>
                  <a:ext uri="{0D108BD9-81ED-4DB2-BD59-A6C34878D82A}">
                    <a16:rowId xmlns:a16="http://schemas.microsoft.com/office/drawing/2014/main" val="1213133015"/>
                  </a:ext>
                </a:extLst>
              </a:tr>
              <a:tr h="270126">
                <a:tc>
                  <a:txBody>
                    <a:bodyPr/>
                    <a:lstStyle/>
                    <a:p>
                      <a:pPr algn="l" rtl="0" fontAlgn="ctr">
                        <a:buNone/>
                      </a:pPr>
                      <a:r>
                        <a:rPr lang="en-US" sz="1200" b="1" i="0" u="none" strike="noStrike">
                          <a:solidFill>
                            <a:srgbClr val="FFFFFF"/>
                          </a:solidFill>
                          <a:effectLst/>
                          <a:latin typeface="Avenir Next LT Pro" panose="020B0504020202020204" pitchFamily="34" charset="0"/>
                        </a:rPr>
                        <a:t>MEX</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3C3C3C"/>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0.00%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B57A"/>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4.20%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8696B"/>
                    </a:solidFill>
                  </a:tcPr>
                </a:tc>
                <a:tc>
                  <a:txBody>
                    <a:bodyPr/>
                    <a:lstStyle/>
                    <a:p>
                      <a:pPr algn="l" rtl="0" fontAlgn="ctr">
                        <a:buNone/>
                      </a:pPr>
                      <a:r>
                        <a:rPr lang="en-US" sz="1200" b="1" i="0" u="none" strike="noStrike">
                          <a:solidFill>
                            <a:srgbClr val="262626"/>
                          </a:solidFill>
                          <a:effectLst/>
                          <a:latin typeface="Avenir Next LT Pro" panose="020B0504020202020204" pitchFamily="34" charset="0"/>
                        </a:rPr>
                        <a:t>0.10%</a:t>
                      </a:r>
                    </a:p>
                  </a:txBody>
                  <a:tcPr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FEB84"/>
                    </a:solidFill>
                  </a:tcPr>
                </a:tc>
                <a:extLst>
                  <a:ext uri="{0D108BD9-81ED-4DB2-BD59-A6C34878D82A}">
                    <a16:rowId xmlns:a16="http://schemas.microsoft.com/office/drawing/2014/main" val="1783081641"/>
                  </a:ext>
                </a:extLst>
              </a:tr>
            </a:tbl>
          </a:graphicData>
        </a:graphic>
      </p:graphicFrame>
    </p:spTree>
    <p:extLst>
      <p:ext uri="{BB962C8B-B14F-4D97-AF65-F5344CB8AC3E}">
        <p14:creationId xmlns:p14="http://schemas.microsoft.com/office/powerpoint/2010/main" val="1718550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Chart 19">
            <a:extLst>
              <a:ext uri="{FF2B5EF4-FFF2-40B4-BE49-F238E27FC236}">
                <a16:creationId xmlns:a16="http://schemas.microsoft.com/office/drawing/2014/main" id="{037A7EF4-FDA4-4D59-3DEF-3120AE73E525}"/>
              </a:ext>
            </a:extLst>
          </p:cNvPr>
          <p:cNvGraphicFramePr/>
          <p:nvPr>
            <p:extLst>
              <p:ext uri="{D42A27DB-BD31-4B8C-83A1-F6EECF244321}">
                <p14:modId xmlns:p14="http://schemas.microsoft.com/office/powerpoint/2010/main" val="1635127838"/>
              </p:ext>
            </p:extLst>
          </p:nvPr>
        </p:nvGraphicFramePr>
        <p:xfrm>
          <a:off x="661931" y="2721626"/>
          <a:ext cx="5170463" cy="316818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Placeholder 8">
            <a:extLst>
              <a:ext uri="{FF2B5EF4-FFF2-40B4-BE49-F238E27FC236}">
                <a16:creationId xmlns:a16="http://schemas.microsoft.com/office/drawing/2014/main" id="{D6566102-51CF-A506-497F-3D8B59C0A0D5}"/>
              </a:ext>
            </a:extLst>
          </p:cNvPr>
          <p:cNvSpPr>
            <a:spLocks noGrp="1"/>
          </p:cNvSpPr>
          <p:nvPr>
            <p:ph type="body" idx="14"/>
          </p:nvPr>
        </p:nvSpPr>
        <p:spPr/>
        <p:txBody>
          <a:bodyPr/>
          <a:lstStyle/>
          <a:p>
            <a:r>
              <a:rPr lang="en-US"/>
              <a:t>Capital Productivity Ratio</a:t>
            </a:r>
          </a:p>
        </p:txBody>
      </p:sp>
      <p:sp>
        <p:nvSpPr>
          <p:cNvPr id="12" name="Text Placeholder 11">
            <a:extLst>
              <a:ext uri="{FF2B5EF4-FFF2-40B4-BE49-F238E27FC236}">
                <a16:creationId xmlns:a16="http://schemas.microsoft.com/office/drawing/2014/main" id="{612647C7-FD24-36A3-F48B-D7DE0FEDEC65}"/>
              </a:ext>
            </a:extLst>
          </p:cNvPr>
          <p:cNvSpPr>
            <a:spLocks noGrp="1"/>
          </p:cNvSpPr>
          <p:nvPr>
            <p:ph type="body" idx="20"/>
          </p:nvPr>
        </p:nvSpPr>
        <p:spPr/>
        <p:txBody>
          <a:bodyPr/>
          <a:lstStyle/>
          <a:p>
            <a:r>
              <a:rPr lang="en-US"/>
              <a:t>Manufacturing Output divided by Capital Stock (in real, local currency)</a:t>
            </a:r>
          </a:p>
        </p:txBody>
      </p:sp>
      <p:sp>
        <p:nvSpPr>
          <p:cNvPr id="13" name="Text Placeholder 12">
            <a:extLst>
              <a:ext uri="{FF2B5EF4-FFF2-40B4-BE49-F238E27FC236}">
                <a16:creationId xmlns:a16="http://schemas.microsoft.com/office/drawing/2014/main" id="{29E4E51E-EB89-5EF7-4120-DE08CE19A18D}"/>
              </a:ext>
            </a:extLst>
          </p:cNvPr>
          <p:cNvSpPr>
            <a:spLocks noGrp="1"/>
          </p:cNvSpPr>
          <p:nvPr>
            <p:ph type="body" idx="21"/>
          </p:nvPr>
        </p:nvSpPr>
        <p:spPr/>
        <p:txBody>
          <a:bodyPr/>
          <a:lstStyle/>
          <a:p>
            <a:r>
              <a:rPr lang="en-US"/>
              <a:t>Capital Productivity Outlook</a:t>
            </a:r>
          </a:p>
        </p:txBody>
      </p:sp>
      <p:sp>
        <p:nvSpPr>
          <p:cNvPr id="15" name="Text Placeholder 14">
            <a:extLst>
              <a:ext uri="{FF2B5EF4-FFF2-40B4-BE49-F238E27FC236}">
                <a16:creationId xmlns:a16="http://schemas.microsoft.com/office/drawing/2014/main" id="{E45DDDBC-E434-7D97-A667-48F86DED0701}"/>
              </a:ext>
            </a:extLst>
          </p:cNvPr>
          <p:cNvSpPr>
            <a:spLocks noGrp="1"/>
          </p:cNvSpPr>
          <p:nvPr>
            <p:ph type="body" idx="23"/>
          </p:nvPr>
        </p:nvSpPr>
        <p:spPr/>
        <p:txBody>
          <a:bodyPr/>
          <a:lstStyle/>
          <a:p>
            <a:r>
              <a:rPr lang="en-US"/>
              <a:t>2025-2034 % change in Capital Stock per unit of manufacturing output</a:t>
            </a:r>
          </a:p>
        </p:txBody>
      </p:sp>
      <p:sp>
        <p:nvSpPr>
          <p:cNvPr id="8" name="Title 7">
            <a:extLst>
              <a:ext uri="{FF2B5EF4-FFF2-40B4-BE49-F238E27FC236}">
                <a16:creationId xmlns:a16="http://schemas.microsoft.com/office/drawing/2014/main" id="{C2C326AE-7DC3-9AE2-5687-6E9BB1F63305}"/>
              </a:ext>
            </a:extLst>
          </p:cNvPr>
          <p:cNvSpPr>
            <a:spLocks noGrp="1"/>
          </p:cNvSpPr>
          <p:nvPr>
            <p:ph type="title"/>
          </p:nvPr>
        </p:nvSpPr>
        <p:spPr/>
        <p:txBody>
          <a:bodyPr/>
          <a:lstStyle/>
          <a:p>
            <a:r>
              <a:rPr lang="en-US"/>
              <a:t>Mexico’s capital productivity is in decline, Vietnam treading water</a:t>
            </a:r>
          </a:p>
        </p:txBody>
      </p:sp>
      <p:sp>
        <p:nvSpPr>
          <p:cNvPr id="11" name="Text Placeholder 10">
            <a:extLst>
              <a:ext uri="{FF2B5EF4-FFF2-40B4-BE49-F238E27FC236}">
                <a16:creationId xmlns:a16="http://schemas.microsoft.com/office/drawing/2014/main" id="{AC0F8061-2F07-0195-1F41-638A838FA5CC}"/>
              </a:ext>
            </a:extLst>
          </p:cNvPr>
          <p:cNvSpPr>
            <a:spLocks noGrp="1"/>
          </p:cNvSpPr>
          <p:nvPr>
            <p:ph type="body" sz="quarter" idx="19"/>
          </p:nvPr>
        </p:nvSpPr>
        <p:spPr/>
        <p:txBody>
          <a:bodyPr/>
          <a:lstStyle/>
          <a:p>
            <a:r>
              <a:rPr lang="en-US"/>
              <a:t>China continues to move up the value-add curve</a:t>
            </a:r>
          </a:p>
        </p:txBody>
      </p:sp>
      <p:sp>
        <p:nvSpPr>
          <p:cNvPr id="16" name="Text Placeholder 15">
            <a:extLst>
              <a:ext uri="{FF2B5EF4-FFF2-40B4-BE49-F238E27FC236}">
                <a16:creationId xmlns:a16="http://schemas.microsoft.com/office/drawing/2014/main" id="{EBCD78DE-3D41-1E3E-90E2-565E646A4052}"/>
              </a:ext>
            </a:extLst>
          </p:cNvPr>
          <p:cNvSpPr>
            <a:spLocks noGrp="1"/>
          </p:cNvSpPr>
          <p:nvPr>
            <p:ph type="body" sz="quarter" idx="24"/>
          </p:nvPr>
        </p:nvSpPr>
        <p:spPr/>
        <p:txBody>
          <a:bodyPr/>
          <a:lstStyle/>
          <a:p>
            <a:r>
              <a:rPr lang="en-US"/>
              <a:t>Source: Onyx</a:t>
            </a:r>
          </a:p>
        </p:txBody>
      </p:sp>
      <p:sp>
        <p:nvSpPr>
          <p:cNvPr id="18" name="Arrow: Right 17">
            <a:extLst>
              <a:ext uri="{FF2B5EF4-FFF2-40B4-BE49-F238E27FC236}">
                <a16:creationId xmlns:a16="http://schemas.microsoft.com/office/drawing/2014/main" id="{D1A7901A-8A3F-166E-2918-017804114D62}"/>
              </a:ext>
            </a:extLst>
          </p:cNvPr>
          <p:cNvSpPr/>
          <p:nvPr/>
        </p:nvSpPr>
        <p:spPr>
          <a:xfrm rot="16200000">
            <a:off x="394923" y="3199166"/>
            <a:ext cx="1312801" cy="786598"/>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62626"/>
                </a:solidFill>
                <a:effectLst/>
                <a:uLnTx/>
                <a:uFillTx/>
                <a:latin typeface="Avenir Next LT Pro"/>
                <a:ea typeface="+mn-ea"/>
                <a:cs typeface="+mn-cs"/>
              </a:rPr>
              <a:t>Most capital efficient</a:t>
            </a:r>
          </a:p>
        </p:txBody>
      </p:sp>
      <p:sp>
        <p:nvSpPr>
          <p:cNvPr id="19" name="Arrow: Right 18">
            <a:extLst>
              <a:ext uri="{FF2B5EF4-FFF2-40B4-BE49-F238E27FC236}">
                <a16:creationId xmlns:a16="http://schemas.microsoft.com/office/drawing/2014/main" id="{8FFB9837-5FBD-50D7-7AF6-70580BE725FB}"/>
              </a:ext>
            </a:extLst>
          </p:cNvPr>
          <p:cNvSpPr/>
          <p:nvPr/>
        </p:nvSpPr>
        <p:spPr>
          <a:xfrm rot="5400000" flipV="1">
            <a:off x="394923" y="4621038"/>
            <a:ext cx="1312801" cy="786598"/>
          </a:xfrm>
          <a:prstGeom prst="rightArrow">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srgbClr val="262626"/>
                </a:solidFill>
                <a:effectLst/>
                <a:uLnTx/>
                <a:uFillTx/>
                <a:latin typeface="Avenir Next LT Pro"/>
                <a:ea typeface="+mn-ea"/>
                <a:cs typeface="+mn-cs"/>
              </a:rPr>
              <a:t>Least capital efficient</a:t>
            </a:r>
          </a:p>
        </p:txBody>
      </p:sp>
      <p:graphicFrame>
        <p:nvGraphicFramePr>
          <p:cNvPr id="26" name="Chart 25">
            <a:extLst>
              <a:ext uri="{FF2B5EF4-FFF2-40B4-BE49-F238E27FC236}">
                <a16:creationId xmlns:a16="http://schemas.microsoft.com/office/drawing/2014/main" id="{3934E060-B74F-F8FA-4DEE-4913E8D17917}"/>
              </a:ext>
            </a:extLst>
          </p:cNvPr>
          <p:cNvGraphicFramePr/>
          <p:nvPr>
            <p:extLst>
              <p:ext uri="{D42A27DB-BD31-4B8C-83A1-F6EECF244321}">
                <p14:modId xmlns:p14="http://schemas.microsoft.com/office/powerpoint/2010/main" val="120481025"/>
              </p:ext>
            </p:extLst>
          </p:nvPr>
        </p:nvGraphicFramePr>
        <p:xfrm>
          <a:off x="6359603" y="3088556"/>
          <a:ext cx="5170462" cy="2801254"/>
        </p:xfrm>
        <a:graphic>
          <a:graphicData uri="http://schemas.openxmlformats.org/drawingml/2006/chart">
            <c:chart xmlns:c="http://schemas.openxmlformats.org/drawingml/2006/chart" xmlns:r="http://schemas.openxmlformats.org/officeDocument/2006/relationships" r:id="rId4"/>
          </a:graphicData>
        </a:graphic>
      </p:graphicFrame>
      <p:sp>
        <p:nvSpPr>
          <p:cNvPr id="27" name="Arrow: Right 26">
            <a:extLst>
              <a:ext uri="{FF2B5EF4-FFF2-40B4-BE49-F238E27FC236}">
                <a16:creationId xmlns:a16="http://schemas.microsoft.com/office/drawing/2014/main" id="{E75C60FF-8ECD-DDD0-4CF4-BFAACE060679}"/>
              </a:ext>
            </a:extLst>
          </p:cNvPr>
          <p:cNvSpPr/>
          <p:nvPr/>
        </p:nvSpPr>
        <p:spPr>
          <a:xfrm>
            <a:off x="9547860" y="2764403"/>
            <a:ext cx="2087880" cy="488415"/>
          </a:xfrm>
          <a:prstGeom prst="rightArrow">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venir Next LT Pro"/>
                <a:ea typeface="+mn-ea"/>
                <a:cs typeface="+mn-cs"/>
              </a:rPr>
              <a:t>Becoming less capital efficient</a:t>
            </a:r>
          </a:p>
        </p:txBody>
      </p:sp>
      <p:sp>
        <p:nvSpPr>
          <p:cNvPr id="28" name="Arrow: Right 27">
            <a:extLst>
              <a:ext uri="{FF2B5EF4-FFF2-40B4-BE49-F238E27FC236}">
                <a16:creationId xmlns:a16="http://schemas.microsoft.com/office/drawing/2014/main" id="{8760353C-8CEA-9E13-EBBD-A0169AFB8142}"/>
              </a:ext>
            </a:extLst>
          </p:cNvPr>
          <p:cNvSpPr/>
          <p:nvPr/>
        </p:nvSpPr>
        <p:spPr>
          <a:xfrm rot="10800000" flipV="1">
            <a:off x="6969786" y="2764403"/>
            <a:ext cx="2552369" cy="488415"/>
          </a:xfrm>
          <a:prstGeom prst="rightArrow">
            <a:avLst/>
          </a:prstGeom>
          <a:solidFill>
            <a:srgbClr val="3E92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venir Next LT Pro"/>
                <a:ea typeface="+mn-ea"/>
                <a:cs typeface="+mn-cs"/>
              </a:rPr>
              <a:t>Becoming more capital efficient</a:t>
            </a:r>
          </a:p>
        </p:txBody>
      </p:sp>
    </p:spTree>
    <p:extLst>
      <p:ext uri="{BB962C8B-B14F-4D97-AF65-F5344CB8AC3E}">
        <p14:creationId xmlns:p14="http://schemas.microsoft.com/office/powerpoint/2010/main" val="367540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A0B97-E598-4422-07B7-48E7E454F51B}"/>
            </a:ext>
          </a:extLst>
        </p:cNvPr>
        <p:cNvGrpSpPr/>
        <p:nvPr/>
      </p:nvGrpSpPr>
      <p:grpSpPr>
        <a:xfrm>
          <a:off x="0" y="0"/>
          <a:ext cx="0" cy="0"/>
          <a:chOff x="0" y="0"/>
          <a:chExt cx="0" cy="0"/>
        </a:xfrm>
      </p:grpSpPr>
      <p:sp>
        <p:nvSpPr>
          <p:cNvPr id="17" name="Text Placeholder 16">
            <a:extLst>
              <a:ext uri="{FF2B5EF4-FFF2-40B4-BE49-F238E27FC236}">
                <a16:creationId xmlns:a16="http://schemas.microsoft.com/office/drawing/2014/main" id="{6340CDA1-C2A3-2773-D5F5-8E9A9D5907F6}"/>
              </a:ext>
            </a:extLst>
          </p:cNvPr>
          <p:cNvSpPr>
            <a:spLocks noGrp="1"/>
          </p:cNvSpPr>
          <p:nvPr>
            <p:ph type="body" idx="14"/>
          </p:nvPr>
        </p:nvSpPr>
        <p:spPr/>
        <p:txBody>
          <a:bodyPr/>
          <a:lstStyle/>
          <a:p>
            <a:r>
              <a:rPr lang="en-US"/>
              <a:t>Combined ranking by country</a:t>
            </a:r>
          </a:p>
        </p:txBody>
      </p:sp>
      <p:sp>
        <p:nvSpPr>
          <p:cNvPr id="21" name="Text Placeholder 20">
            <a:extLst>
              <a:ext uri="{FF2B5EF4-FFF2-40B4-BE49-F238E27FC236}">
                <a16:creationId xmlns:a16="http://schemas.microsoft.com/office/drawing/2014/main" id="{39996795-F45C-D3E9-6ACC-0CF622873252}"/>
              </a:ext>
            </a:extLst>
          </p:cNvPr>
          <p:cNvSpPr>
            <a:spLocks noGrp="1"/>
          </p:cNvSpPr>
          <p:nvPr>
            <p:ph type="body" idx="24"/>
          </p:nvPr>
        </p:nvSpPr>
        <p:spPr>
          <a:xfrm>
            <a:off x="8398934" y="2019131"/>
            <a:ext cx="3148716" cy="495416"/>
          </a:xfrm>
        </p:spPr>
        <p:txBody>
          <a:bodyPr/>
          <a:lstStyle/>
          <a:p>
            <a:r>
              <a:rPr lang="en-US" sz="1400"/>
              <a:t>Key points</a:t>
            </a:r>
          </a:p>
        </p:txBody>
      </p:sp>
      <p:sp>
        <p:nvSpPr>
          <p:cNvPr id="22" name="Text Placeholder 21">
            <a:extLst>
              <a:ext uri="{FF2B5EF4-FFF2-40B4-BE49-F238E27FC236}">
                <a16:creationId xmlns:a16="http://schemas.microsoft.com/office/drawing/2014/main" id="{7A685E71-4ADD-2BE3-860B-370BE68981E3}"/>
              </a:ext>
            </a:extLst>
          </p:cNvPr>
          <p:cNvSpPr>
            <a:spLocks noGrp="1"/>
          </p:cNvSpPr>
          <p:nvPr>
            <p:ph type="body" sz="quarter" idx="25"/>
          </p:nvPr>
        </p:nvSpPr>
        <p:spPr>
          <a:xfrm>
            <a:off x="8398935" y="2514547"/>
            <a:ext cx="3148716" cy="3360497"/>
          </a:xfrm>
        </p:spPr>
        <p:txBody>
          <a:bodyPr>
            <a:normAutofit/>
          </a:bodyPr>
          <a:lstStyle/>
          <a:p>
            <a:pPr marL="171450" indent="-171450">
              <a:spcBef>
                <a:spcPts val="200"/>
              </a:spcBef>
              <a:spcAft>
                <a:spcPts val="600"/>
              </a:spcAft>
              <a:buFont typeface="Wingdings" panose="05000000000000000000" pitchFamily="2" charset="2"/>
              <a:buChar char="§"/>
            </a:pPr>
            <a:r>
              <a:rPr lang="en-US"/>
              <a:t>PHL, IDN, THA MYS are in strong positions</a:t>
            </a:r>
          </a:p>
          <a:p>
            <a:pPr marL="171450" indent="-171450">
              <a:spcBef>
                <a:spcPts val="200"/>
              </a:spcBef>
              <a:spcAft>
                <a:spcPts val="600"/>
              </a:spcAft>
              <a:buFont typeface="Wingdings" panose="05000000000000000000" pitchFamily="2" charset="2"/>
              <a:buChar char="§"/>
            </a:pPr>
            <a:r>
              <a:rPr lang="en-US"/>
              <a:t>Vietnam needs to significantly improve productivity </a:t>
            </a:r>
          </a:p>
          <a:p>
            <a:pPr marL="171450" indent="-171450">
              <a:spcBef>
                <a:spcPts val="200"/>
              </a:spcBef>
              <a:spcAft>
                <a:spcPts val="600"/>
              </a:spcAft>
              <a:buFont typeface="Wingdings" panose="05000000000000000000" pitchFamily="2" charset="2"/>
              <a:buChar char="§"/>
            </a:pPr>
            <a:r>
              <a:rPr lang="en-US"/>
              <a:t>China’s competitive position isn’t completely eroded – has a chance to invest/innovate its way to a strong position</a:t>
            </a:r>
          </a:p>
          <a:p>
            <a:pPr marL="171450" indent="-171450">
              <a:spcBef>
                <a:spcPts val="200"/>
              </a:spcBef>
              <a:spcAft>
                <a:spcPts val="600"/>
              </a:spcAft>
              <a:buFont typeface="Wingdings" panose="05000000000000000000" pitchFamily="2" charset="2"/>
              <a:buChar char="§"/>
            </a:pPr>
            <a:r>
              <a:rPr lang="en-US"/>
              <a:t>India still has a lot of capacity but 50% tariffs could dissuade FDI</a:t>
            </a:r>
          </a:p>
        </p:txBody>
      </p:sp>
      <p:sp>
        <p:nvSpPr>
          <p:cNvPr id="16" name="Title 15">
            <a:extLst>
              <a:ext uri="{FF2B5EF4-FFF2-40B4-BE49-F238E27FC236}">
                <a16:creationId xmlns:a16="http://schemas.microsoft.com/office/drawing/2014/main" id="{83C3E640-0309-4109-B9D0-1E4C742A3B86}"/>
              </a:ext>
            </a:extLst>
          </p:cNvPr>
          <p:cNvSpPr>
            <a:spLocks noGrp="1"/>
          </p:cNvSpPr>
          <p:nvPr>
            <p:ph type="title"/>
          </p:nvPr>
        </p:nvSpPr>
        <p:spPr/>
        <p:txBody>
          <a:bodyPr/>
          <a:lstStyle/>
          <a:p>
            <a:r>
              <a:rPr lang="en-US"/>
              <a:t>Overall, SE Asia likely to maintain its competitiveness</a:t>
            </a:r>
          </a:p>
        </p:txBody>
      </p:sp>
      <p:sp>
        <p:nvSpPr>
          <p:cNvPr id="19" name="Text Placeholder 18">
            <a:extLst>
              <a:ext uri="{FF2B5EF4-FFF2-40B4-BE49-F238E27FC236}">
                <a16:creationId xmlns:a16="http://schemas.microsoft.com/office/drawing/2014/main" id="{80DF1022-9A62-BD53-E772-87FA87DDFB64}"/>
              </a:ext>
            </a:extLst>
          </p:cNvPr>
          <p:cNvSpPr>
            <a:spLocks noGrp="1"/>
          </p:cNvSpPr>
          <p:nvPr>
            <p:ph type="body" sz="quarter" idx="19"/>
          </p:nvPr>
        </p:nvSpPr>
        <p:spPr/>
        <p:txBody>
          <a:bodyPr/>
          <a:lstStyle/>
          <a:p>
            <a:r>
              <a:rPr lang="en-US"/>
              <a:t>Mid-tier economies face serious threats to their economic development under the new trade paradigm</a:t>
            </a:r>
          </a:p>
        </p:txBody>
      </p:sp>
      <p:sp>
        <p:nvSpPr>
          <p:cNvPr id="20" name="Text Placeholder 19">
            <a:extLst>
              <a:ext uri="{FF2B5EF4-FFF2-40B4-BE49-F238E27FC236}">
                <a16:creationId xmlns:a16="http://schemas.microsoft.com/office/drawing/2014/main" id="{C25AFA69-4FA6-87C6-A17F-C5003D638984}"/>
              </a:ext>
            </a:extLst>
          </p:cNvPr>
          <p:cNvSpPr>
            <a:spLocks noGrp="1"/>
          </p:cNvSpPr>
          <p:nvPr>
            <p:ph type="body" sz="quarter" idx="21"/>
          </p:nvPr>
        </p:nvSpPr>
        <p:spPr/>
        <p:txBody>
          <a:bodyPr/>
          <a:lstStyle/>
          <a:p>
            <a:r>
              <a:rPr lang="en-US"/>
              <a:t>Source: Onyx</a:t>
            </a:r>
          </a:p>
        </p:txBody>
      </p:sp>
      <p:graphicFrame>
        <p:nvGraphicFramePr>
          <p:cNvPr id="7" name="Table 6">
            <a:extLst>
              <a:ext uri="{FF2B5EF4-FFF2-40B4-BE49-F238E27FC236}">
                <a16:creationId xmlns:a16="http://schemas.microsoft.com/office/drawing/2014/main" id="{671A82B1-362A-793A-1B1A-925F70E95FB6}"/>
              </a:ext>
            </a:extLst>
          </p:cNvPr>
          <p:cNvGraphicFramePr>
            <a:graphicFrameLocks noGrp="1"/>
          </p:cNvGraphicFramePr>
          <p:nvPr>
            <p:extLst>
              <p:ext uri="{D42A27DB-BD31-4B8C-83A1-F6EECF244321}">
                <p14:modId xmlns:p14="http://schemas.microsoft.com/office/powerpoint/2010/main" val="3521893074"/>
              </p:ext>
            </p:extLst>
          </p:nvPr>
        </p:nvGraphicFramePr>
        <p:xfrm>
          <a:off x="644348" y="2366910"/>
          <a:ext cx="7227374" cy="3508131"/>
        </p:xfrm>
        <a:graphic>
          <a:graphicData uri="http://schemas.openxmlformats.org/drawingml/2006/table">
            <a:tbl>
              <a:tblPr/>
              <a:tblGrid>
                <a:gridCol w="1852678">
                  <a:extLst>
                    <a:ext uri="{9D8B030D-6E8A-4147-A177-3AD203B41FA5}">
                      <a16:colId xmlns:a16="http://schemas.microsoft.com/office/drawing/2014/main" val="520779395"/>
                    </a:ext>
                  </a:extLst>
                </a:gridCol>
                <a:gridCol w="1080728">
                  <a:extLst>
                    <a:ext uri="{9D8B030D-6E8A-4147-A177-3AD203B41FA5}">
                      <a16:colId xmlns:a16="http://schemas.microsoft.com/office/drawing/2014/main" val="340630746"/>
                    </a:ext>
                  </a:extLst>
                </a:gridCol>
                <a:gridCol w="1085552">
                  <a:extLst>
                    <a:ext uri="{9D8B030D-6E8A-4147-A177-3AD203B41FA5}">
                      <a16:colId xmlns:a16="http://schemas.microsoft.com/office/drawing/2014/main" val="1519159831"/>
                    </a:ext>
                  </a:extLst>
                </a:gridCol>
                <a:gridCol w="1664516">
                  <a:extLst>
                    <a:ext uri="{9D8B030D-6E8A-4147-A177-3AD203B41FA5}">
                      <a16:colId xmlns:a16="http://schemas.microsoft.com/office/drawing/2014/main" val="3761039783"/>
                    </a:ext>
                  </a:extLst>
                </a:gridCol>
                <a:gridCol w="1543900">
                  <a:extLst>
                    <a:ext uri="{9D8B030D-6E8A-4147-A177-3AD203B41FA5}">
                      <a16:colId xmlns:a16="http://schemas.microsoft.com/office/drawing/2014/main" val="2475700043"/>
                    </a:ext>
                  </a:extLst>
                </a:gridCol>
              </a:tblGrid>
              <a:tr h="498525">
                <a:tc>
                  <a:txBody>
                    <a:bodyPr/>
                    <a:lstStyle/>
                    <a:p>
                      <a:pPr algn="l" fontAlgn="b">
                        <a:buNone/>
                      </a:pPr>
                      <a:endParaRPr lang="en-US" sz="1200" b="1" i="0" u="none" strike="noStrike">
                        <a:solidFill>
                          <a:schemeClr val="bg1"/>
                        </a:solidFill>
                        <a:effectLst/>
                        <a:latin typeface="+mj-lt"/>
                      </a:endParaRPr>
                    </a:p>
                  </a:txBody>
                  <a:tcPr marL="8532" marR="8532" marT="8532" marB="0" anchor="b">
                    <a:lnL>
                      <a:noFill/>
                    </a:lnL>
                    <a:lnR>
                      <a:noFill/>
                    </a:lnR>
                    <a:lnT>
                      <a:noFill/>
                    </a:lnT>
                    <a:lnB>
                      <a:noFill/>
                    </a:lnB>
                    <a:solidFill>
                      <a:schemeClr val="tx1">
                        <a:lumMod val="90000"/>
                        <a:lumOff val="10000"/>
                      </a:schemeClr>
                    </a:solidFill>
                  </a:tcPr>
                </a:tc>
                <a:tc>
                  <a:txBody>
                    <a:bodyPr/>
                    <a:lstStyle/>
                    <a:p>
                      <a:pPr algn="ctr" fontAlgn="b">
                        <a:buNone/>
                      </a:pPr>
                      <a:r>
                        <a:rPr lang="en-US" sz="1200" b="1" i="0" u="none" strike="noStrike">
                          <a:solidFill>
                            <a:schemeClr val="bg1"/>
                          </a:solidFill>
                          <a:effectLst/>
                          <a:latin typeface="+mj-lt"/>
                        </a:rPr>
                        <a:t>Cost Rank</a:t>
                      </a:r>
                    </a:p>
                  </a:txBody>
                  <a:tcPr marL="8532" marR="8532" marT="8532" marB="0" anchor="b">
                    <a:lnL>
                      <a:noFill/>
                    </a:lnL>
                    <a:lnR>
                      <a:noFill/>
                    </a:lnR>
                    <a:lnT>
                      <a:noFill/>
                    </a:lnT>
                    <a:lnB>
                      <a:noFill/>
                    </a:lnB>
                    <a:solidFill>
                      <a:schemeClr val="tx1">
                        <a:lumMod val="90000"/>
                        <a:lumOff val="10000"/>
                      </a:schemeClr>
                    </a:solidFill>
                  </a:tcPr>
                </a:tc>
                <a:tc>
                  <a:txBody>
                    <a:bodyPr/>
                    <a:lstStyle/>
                    <a:p>
                      <a:pPr algn="ctr" fontAlgn="b">
                        <a:buNone/>
                      </a:pPr>
                      <a:r>
                        <a:rPr lang="en-US" sz="1200" b="1" i="0" u="none" strike="noStrike">
                          <a:solidFill>
                            <a:schemeClr val="bg1"/>
                          </a:solidFill>
                          <a:effectLst/>
                          <a:latin typeface="+mj-lt"/>
                        </a:rPr>
                        <a:t>Slack Rank</a:t>
                      </a:r>
                    </a:p>
                  </a:txBody>
                  <a:tcPr marL="8532" marR="8532" marT="8532" marB="0" anchor="b">
                    <a:lnL>
                      <a:noFill/>
                    </a:lnL>
                    <a:lnR>
                      <a:noFill/>
                    </a:lnR>
                    <a:lnT>
                      <a:noFill/>
                    </a:lnT>
                    <a:lnB>
                      <a:noFill/>
                    </a:lnB>
                    <a:solidFill>
                      <a:schemeClr val="tx1">
                        <a:lumMod val="90000"/>
                        <a:lumOff val="10000"/>
                      </a:schemeClr>
                    </a:solidFill>
                  </a:tcPr>
                </a:tc>
                <a:tc>
                  <a:txBody>
                    <a:bodyPr/>
                    <a:lstStyle/>
                    <a:p>
                      <a:pPr algn="ctr" fontAlgn="b">
                        <a:buNone/>
                      </a:pPr>
                      <a:r>
                        <a:rPr lang="en-US" sz="1200" b="1" i="0" u="none" strike="noStrike">
                          <a:solidFill>
                            <a:schemeClr val="bg1"/>
                          </a:solidFill>
                          <a:effectLst/>
                          <a:latin typeface="+mj-lt"/>
                        </a:rPr>
                        <a:t>Productivity Rank</a:t>
                      </a:r>
                    </a:p>
                  </a:txBody>
                  <a:tcPr marL="8532" marR="8532" marT="8532" marB="0" anchor="b">
                    <a:lnL>
                      <a:noFill/>
                    </a:lnL>
                    <a:lnR>
                      <a:noFill/>
                    </a:lnR>
                    <a:lnT>
                      <a:noFill/>
                    </a:lnT>
                    <a:lnB>
                      <a:noFill/>
                    </a:lnB>
                    <a:solidFill>
                      <a:schemeClr val="tx1">
                        <a:lumMod val="90000"/>
                        <a:lumOff val="10000"/>
                      </a:schemeClr>
                    </a:solidFill>
                  </a:tcPr>
                </a:tc>
                <a:tc>
                  <a:txBody>
                    <a:bodyPr/>
                    <a:lstStyle/>
                    <a:p>
                      <a:pPr algn="ctr" fontAlgn="b">
                        <a:buNone/>
                      </a:pPr>
                      <a:r>
                        <a:rPr lang="en-US" sz="1200" b="1" i="0" u="none" strike="noStrike">
                          <a:solidFill>
                            <a:schemeClr val="bg1"/>
                          </a:solidFill>
                          <a:effectLst/>
                          <a:latin typeface="+mj-lt"/>
                        </a:rPr>
                        <a:t>Combined Rank</a:t>
                      </a:r>
                    </a:p>
                  </a:txBody>
                  <a:tcPr marL="8532" marR="8532" marT="8532" marB="0" anchor="b">
                    <a:lnL>
                      <a:noFill/>
                    </a:lnL>
                    <a:lnR>
                      <a:noFill/>
                    </a:lnR>
                    <a:lnT>
                      <a:noFill/>
                    </a:lnT>
                    <a:lnB>
                      <a:noFill/>
                    </a:lnB>
                    <a:solidFill>
                      <a:schemeClr val="tx1">
                        <a:lumMod val="90000"/>
                        <a:lumOff val="10000"/>
                      </a:schemeClr>
                    </a:solidFill>
                  </a:tcPr>
                </a:tc>
                <a:extLst>
                  <a:ext uri="{0D108BD9-81ED-4DB2-BD59-A6C34878D82A}">
                    <a16:rowId xmlns:a16="http://schemas.microsoft.com/office/drawing/2014/main" val="628128676"/>
                  </a:ext>
                </a:extLst>
              </a:tr>
              <a:tr h="501601">
                <a:tc>
                  <a:txBody>
                    <a:bodyPr/>
                    <a:lstStyle/>
                    <a:p>
                      <a:pPr algn="l" rtl="0" fontAlgn="b">
                        <a:buNone/>
                      </a:pPr>
                      <a:r>
                        <a:rPr lang="en-US" sz="1200" b="0" i="0" u="none" strike="noStrike">
                          <a:solidFill>
                            <a:srgbClr val="000000"/>
                          </a:solidFill>
                          <a:effectLst/>
                          <a:latin typeface="+mj-lt"/>
                        </a:rPr>
                        <a:t>Southeast Asia</a:t>
                      </a:r>
                    </a:p>
                  </a:txBody>
                  <a:tcPr marL="9525" marR="9525" marT="9525" marB="0" anchor="b">
                    <a:lnL>
                      <a:noFill/>
                    </a:lnL>
                    <a:lnR>
                      <a:noFill/>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1-8</a:t>
                      </a:r>
                    </a:p>
                  </a:txBody>
                  <a:tcPr marL="8532" marR="8532" marT="8532" marB="0" anchor="b">
                    <a:lnL>
                      <a:noFill/>
                    </a:lnL>
                    <a:lnR>
                      <a:noFill/>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8-18</a:t>
                      </a:r>
                    </a:p>
                  </a:txBody>
                  <a:tcPr marL="8532" marR="8532" marT="8532" marB="0" anchor="b">
                    <a:lnL>
                      <a:noFill/>
                    </a:lnL>
                    <a:lnR>
                      <a:noFill/>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3-10</a:t>
                      </a:r>
                    </a:p>
                  </a:txBody>
                  <a:tcPr marL="8532" marR="8532" marT="8532" marB="0" anchor="b">
                    <a:lnL>
                      <a:noFill/>
                    </a:lnL>
                    <a:lnR>
                      <a:noFill/>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4.8-12.1</a:t>
                      </a:r>
                    </a:p>
                  </a:txBody>
                  <a:tcPr marL="8532" marR="8532" marT="8532" marB="0" anchor="b">
                    <a:lnL>
                      <a:noFill/>
                    </a:lnL>
                    <a:lnR>
                      <a:noFill/>
                    </a:lnR>
                    <a:lnT w="12700" cap="flat" cmpd="sng" algn="ctr">
                      <a:no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78C47C"/>
                    </a:solidFill>
                  </a:tcPr>
                </a:tc>
                <a:extLst>
                  <a:ext uri="{0D108BD9-81ED-4DB2-BD59-A6C34878D82A}">
                    <a16:rowId xmlns:a16="http://schemas.microsoft.com/office/drawing/2014/main" val="1444383380"/>
                  </a:ext>
                </a:extLst>
              </a:tr>
              <a:tr h="501601">
                <a:tc>
                  <a:txBody>
                    <a:bodyPr/>
                    <a:lstStyle/>
                    <a:p>
                      <a:pPr algn="l" rtl="0" fontAlgn="b">
                        <a:buNone/>
                      </a:pPr>
                      <a:r>
                        <a:rPr lang="en-US" sz="1200" b="0" i="0" u="none" strike="noStrike">
                          <a:solidFill>
                            <a:srgbClr val="000000"/>
                          </a:solidFill>
                          <a:effectLst/>
                          <a:latin typeface="+mj-lt"/>
                        </a:rPr>
                        <a:t>China</a:t>
                      </a:r>
                    </a:p>
                  </a:txBody>
                  <a:tcPr marL="9525" marR="9525" marT="9525"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16</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7</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8.1</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95CC7D"/>
                    </a:solidFill>
                  </a:tcPr>
                </a:tc>
                <a:extLst>
                  <a:ext uri="{0D108BD9-81ED-4DB2-BD59-A6C34878D82A}">
                    <a16:rowId xmlns:a16="http://schemas.microsoft.com/office/drawing/2014/main" val="4202927546"/>
                  </a:ext>
                </a:extLst>
              </a:tr>
              <a:tr h="501601">
                <a:tc>
                  <a:txBody>
                    <a:bodyPr/>
                    <a:lstStyle/>
                    <a:p>
                      <a:pPr algn="l" rtl="0" fontAlgn="b">
                        <a:buNone/>
                      </a:pPr>
                      <a:r>
                        <a:rPr lang="en-US" sz="1200" b="0" i="0" u="none" strike="noStrike">
                          <a:solidFill>
                            <a:srgbClr val="000000"/>
                          </a:solidFill>
                          <a:effectLst/>
                          <a:latin typeface="+mj-lt"/>
                        </a:rPr>
                        <a:t>India</a:t>
                      </a:r>
                    </a:p>
                  </a:txBody>
                  <a:tcPr marL="9525" marR="9525" marT="9525"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21</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8</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12</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13.6</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7E482"/>
                    </a:solidFill>
                  </a:tcPr>
                </a:tc>
                <a:extLst>
                  <a:ext uri="{0D108BD9-81ED-4DB2-BD59-A6C34878D82A}">
                    <a16:rowId xmlns:a16="http://schemas.microsoft.com/office/drawing/2014/main" val="1646816618"/>
                  </a:ext>
                </a:extLst>
              </a:tr>
              <a:tr h="501601">
                <a:tc>
                  <a:txBody>
                    <a:bodyPr/>
                    <a:lstStyle/>
                    <a:p>
                      <a:pPr algn="l" rtl="0" fontAlgn="b">
                        <a:buNone/>
                      </a:pPr>
                      <a:r>
                        <a:rPr lang="en-US" sz="1200" b="0" i="0" u="none" strike="noStrike">
                          <a:solidFill>
                            <a:srgbClr val="000000"/>
                          </a:solidFill>
                          <a:effectLst/>
                          <a:latin typeface="+mj-lt"/>
                        </a:rPr>
                        <a:t>Mexico</a:t>
                      </a:r>
                    </a:p>
                  </a:txBody>
                  <a:tcPr marL="9525" marR="9525" marT="9525"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5</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17</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19</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13.8</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EAE582"/>
                    </a:solidFill>
                  </a:tcPr>
                </a:tc>
                <a:extLst>
                  <a:ext uri="{0D108BD9-81ED-4DB2-BD59-A6C34878D82A}">
                    <a16:rowId xmlns:a16="http://schemas.microsoft.com/office/drawing/2014/main" val="23206521"/>
                  </a:ext>
                </a:extLst>
              </a:tr>
              <a:tr h="501601">
                <a:tc>
                  <a:txBody>
                    <a:bodyPr/>
                    <a:lstStyle/>
                    <a:p>
                      <a:pPr algn="l" rtl="0" fontAlgn="b">
                        <a:buNone/>
                      </a:pPr>
                      <a:r>
                        <a:rPr lang="en-US" sz="1200" b="0" i="0" u="none" strike="noStrike">
                          <a:solidFill>
                            <a:srgbClr val="000000"/>
                          </a:solidFill>
                          <a:effectLst/>
                          <a:latin typeface="+mj-lt"/>
                        </a:rPr>
                        <a:t>Japan</a:t>
                      </a:r>
                    </a:p>
                  </a:txBody>
                  <a:tcPr marL="9525" marR="9525" marT="9525"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11</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18</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15</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14.8</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9E983"/>
                    </a:solidFill>
                  </a:tcPr>
                </a:tc>
                <a:extLst>
                  <a:ext uri="{0D108BD9-81ED-4DB2-BD59-A6C34878D82A}">
                    <a16:rowId xmlns:a16="http://schemas.microsoft.com/office/drawing/2014/main" val="1768379011"/>
                  </a:ext>
                </a:extLst>
              </a:tr>
              <a:tr h="501601">
                <a:tc>
                  <a:txBody>
                    <a:bodyPr/>
                    <a:lstStyle/>
                    <a:p>
                      <a:pPr algn="l" rtl="0" fontAlgn="b">
                        <a:buNone/>
                      </a:pPr>
                      <a:r>
                        <a:rPr lang="en-US" sz="1200" b="0" i="0" u="none" strike="noStrike">
                          <a:solidFill>
                            <a:srgbClr val="000000"/>
                          </a:solidFill>
                          <a:effectLst/>
                          <a:latin typeface="+mj-lt"/>
                        </a:rPr>
                        <a:t>Korea</a:t>
                      </a:r>
                    </a:p>
                  </a:txBody>
                  <a:tcPr marL="9525" marR="9525" marT="9525"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17</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12</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18</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gn="ctr" fontAlgn="b">
                        <a:buNone/>
                      </a:pPr>
                      <a:r>
                        <a:rPr lang="en-US" sz="1200" b="0" i="0" u="none" strike="noStrike">
                          <a:solidFill>
                            <a:srgbClr val="000000"/>
                          </a:solidFill>
                          <a:effectLst/>
                          <a:latin typeface="+mj-lt"/>
                        </a:rPr>
                        <a:t>15.6</a:t>
                      </a:r>
                    </a:p>
                  </a:txBody>
                  <a:tcPr marL="8532" marR="8532" marT="8532" marB="0" anchor="b">
                    <a:lnL>
                      <a:noFill/>
                    </a:lnL>
                    <a:lnR>
                      <a:noFill/>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rgbClr val="FFE583"/>
                    </a:solidFill>
                  </a:tcPr>
                </a:tc>
                <a:extLst>
                  <a:ext uri="{0D108BD9-81ED-4DB2-BD59-A6C34878D82A}">
                    <a16:rowId xmlns:a16="http://schemas.microsoft.com/office/drawing/2014/main" val="3584138006"/>
                  </a:ext>
                </a:extLst>
              </a:tr>
            </a:tbl>
          </a:graphicData>
        </a:graphic>
      </p:graphicFrame>
    </p:spTree>
    <p:extLst>
      <p:ext uri="{BB962C8B-B14F-4D97-AF65-F5344CB8AC3E}">
        <p14:creationId xmlns:p14="http://schemas.microsoft.com/office/powerpoint/2010/main" val="97412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2FC2890-82DF-7A5B-B05D-5F9AA97483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think-cell data - do not delete" hidden="1">
                        <a:extLst>
                          <a:ext uri="{FF2B5EF4-FFF2-40B4-BE49-F238E27FC236}">
                            <a16:creationId xmlns:a16="http://schemas.microsoft.com/office/drawing/2014/main" id="{42FC2890-82DF-7A5B-B05D-5F9AA974835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698393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BCB4F70-079B-BE9B-2D26-64C7F34AE57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2" name="think-cell data - do not delete" hidden="1">
                        <a:extLst>
                          <a:ext uri="{FF2B5EF4-FFF2-40B4-BE49-F238E27FC236}">
                            <a16:creationId xmlns:a16="http://schemas.microsoft.com/office/drawing/2014/main" id="{1BCB4F70-079B-BE9B-2D26-64C7F34AE57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600479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0E452155-4A4F-2C43-971D-38C00DE9A0B0}"/>
              </a:ext>
            </a:extLst>
          </p:cNvPr>
          <p:cNvSpPr>
            <a:spLocks noGrp="1"/>
          </p:cNvSpPr>
          <p:nvPr>
            <p:ph type="body" sz="quarter" idx="10"/>
          </p:nvPr>
        </p:nvSpPr>
        <p:spPr/>
        <p:txBody>
          <a:bodyPr>
            <a:normAutofit fontScale="85000" lnSpcReduction="20000"/>
          </a:bodyPr>
          <a:lstStyle/>
          <a:p>
            <a:r>
              <a:rPr lang="en-US"/>
              <a:t>Executive Summary</a:t>
            </a:r>
          </a:p>
        </p:txBody>
      </p:sp>
      <p:sp>
        <p:nvSpPr>
          <p:cNvPr id="20" name="Text Placeholder 19">
            <a:extLst>
              <a:ext uri="{FF2B5EF4-FFF2-40B4-BE49-F238E27FC236}">
                <a16:creationId xmlns:a16="http://schemas.microsoft.com/office/drawing/2014/main" id="{7C9FD2AA-17A9-BD00-8493-3DBD73DD3121}"/>
              </a:ext>
            </a:extLst>
          </p:cNvPr>
          <p:cNvSpPr>
            <a:spLocks noGrp="1"/>
          </p:cNvSpPr>
          <p:nvPr>
            <p:ph type="body" sz="quarter" idx="12"/>
          </p:nvPr>
        </p:nvSpPr>
        <p:spPr>
          <a:xfrm>
            <a:off x="2477410" y="2013068"/>
            <a:ext cx="9066890" cy="1131730"/>
          </a:xfrm>
        </p:spPr>
        <p:txBody>
          <a:bodyPr>
            <a:noAutofit/>
          </a:bodyPr>
          <a:lstStyle/>
          <a:p>
            <a:pPr marL="285750" indent="-285750">
              <a:buFont typeface="Wingdings" panose="05000000000000000000" pitchFamily="2" charset="2"/>
              <a:buChar char="§"/>
            </a:pPr>
            <a:r>
              <a:rPr lang="en-US" sz="1400"/>
              <a:t>Deals with partners identified by Onyx as Tier 1 have largely been completed</a:t>
            </a:r>
          </a:p>
          <a:p>
            <a:pPr marL="285750" indent="-285750">
              <a:buFont typeface="Wingdings" panose="05000000000000000000" pitchFamily="2" charset="2"/>
              <a:buChar char="§"/>
            </a:pPr>
            <a:r>
              <a:rPr lang="en-US" sz="1400"/>
              <a:t>The competitiveness of Tier 2 partners have not changed substantially with negotiations </a:t>
            </a:r>
          </a:p>
        </p:txBody>
      </p:sp>
      <p:sp>
        <p:nvSpPr>
          <p:cNvPr id="21" name="Text Placeholder 20">
            <a:extLst>
              <a:ext uri="{FF2B5EF4-FFF2-40B4-BE49-F238E27FC236}">
                <a16:creationId xmlns:a16="http://schemas.microsoft.com/office/drawing/2014/main" id="{F929888A-FA78-3656-AE79-1D02FC2BE541}"/>
              </a:ext>
            </a:extLst>
          </p:cNvPr>
          <p:cNvSpPr>
            <a:spLocks noGrp="1"/>
          </p:cNvSpPr>
          <p:nvPr>
            <p:ph type="body" sz="quarter" idx="13"/>
          </p:nvPr>
        </p:nvSpPr>
        <p:spPr/>
        <p:txBody>
          <a:bodyPr/>
          <a:lstStyle/>
          <a:p>
            <a:r>
              <a:rPr lang="en-US"/>
              <a:t>Section One: New Tariffs</a:t>
            </a:r>
          </a:p>
        </p:txBody>
      </p:sp>
      <p:sp>
        <p:nvSpPr>
          <p:cNvPr id="22" name="Text Placeholder 21">
            <a:extLst>
              <a:ext uri="{FF2B5EF4-FFF2-40B4-BE49-F238E27FC236}">
                <a16:creationId xmlns:a16="http://schemas.microsoft.com/office/drawing/2014/main" id="{6DD5593E-72D3-9965-EFB9-CFC089214480}"/>
              </a:ext>
            </a:extLst>
          </p:cNvPr>
          <p:cNvSpPr>
            <a:spLocks noGrp="1"/>
          </p:cNvSpPr>
          <p:nvPr>
            <p:ph type="body" sz="quarter" idx="14"/>
          </p:nvPr>
        </p:nvSpPr>
        <p:spPr>
          <a:xfrm>
            <a:off x="2469043" y="3482268"/>
            <a:ext cx="9066890" cy="1151076"/>
          </a:xfrm>
        </p:spPr>
        <p:txBody>
          <a:bodyPr>
            <a:noAutofit/>
          </a:bodyPr>
          <a:lstStyle/>
          <a:p>
            <a:pPr marL="285750" indent="-285750">
              <a:buFont typeface="Wingdings" panose="05000000000000000000" pitchFamily="2" charset="2"/>
              <a:buChar char="§"/>
            </a:pPr>
            <a:r>
              <a:rPr lang="en-US" sz="1400"/>
              <a:t>The proposed transshipment tariff impacts access to the US market unevenly for trading partners</a:t>
            </a:r>
          </a:p>
          <a:p>
            <a:pPr marL="285750" indent="-285750">
              <a:buFont typeface="Wingdings" panose="05000000000000000000" pitchFamily="2" charset="2"/>
              <a:buChar char="§"/>
            </a:pPr>
            <a:r>
              <a:rPr lang="en-US" sz="1400"/>
              <a:t>Definition of transshipment tariff will impact sectors with more Chinese content such as electronics</a:t>
            </a:r>
          </a:p>
          <a:p>
            <a:endParaRPr lang="en-US" sz="1400"/>
          </a:p>
        </p:txBody>
      </p:sp>
      <p:sp>
        <p:nvSpPr>
          <p:cNvPr id="23" name="Text Placeholder 22">
            <a:extLst>
              <a:ext uri="{FF2B5EF4-FFF2-40B4-BE49-F238E27FC236}">
                <a16:creationId xmlns:a16="http://schemas.microsoft.com/office/drawing/2014/main" id="{B74736C6-9B8F-B3EE-A9F7-976F4E2FAE52}"/>
              </a:ext>
            </a:extLst>
          </p:cNvPr>
          <p:cNvSpPr>
            <a:spLocks noGrp="1"/>
          </p:cNvSpPr>
          <p:nvPr>
            <p:ph type="body" sz="quarter" idx="15"/>
          </p:nvPr>
        </p:nvSpPr>
        <p:spPr>
          <a:xfrm>
            <a:off x="2466254" y="2919531"/>
            <a:ext cx="9066890" cy="381451"/>
          </a:xfrm>
        </p:spPr>
        <p:txBody>
          <a:bodyPr/>
          <a:lstStyle/>
          <a:p>
            <a:r>
              <a:rPr lang="en-US"/>
              <a:t>Section Two: Likely Tariff Progressions</a:t>
            </a:r>
          </a:p>
        </p:txBody>
      </p:sp>
      <p:sp>
        <p:nvSpPr>
          <p:cNvPr id="2" name="Text Placeholder 21">
            <a:extLst>
              <a:ext uri="{FF2B5EF4-FFF2-40B4-BE49-F238E27FC236}">
                <a16:creationId xmlns:a16="http://schemas.microsoft.com/office/drawing/2014/main" id="{260992FB-F408-A8F5-59C8-8AEA4D975C64}"/>
              </a:ext>
            </a:extLst>
          </p:cNvPr>
          <p:cNvSpPr txBox="1">
            <a:spLocks/>
          </p:cNvSpPr>
          <p:nvPr/>
        </p:nvSpPr>
        <p:spPr>
          <a:xfrm>
            <a:off x="2469043" y="5054011"/>
            <a:ext cx="9066890" cy="1151076"/>
          </a:xfrm>
          <a:prstGeom prst="rect">
            <a:avLst/>
          </a:prstGeom>
          <a:noFill/>
        </p:spPr>
        <p:txBody>
          <a:bodyPr vert="horz" lIns="0" tIns="0" rIns="0" bIns="0" rtlCol="0" anchor="t">
            <a:noAutofit/>
          </a:bodyPr>
          <a:lstStyle>
            <a:lvl1pPr marL="0" indent="0" algn="l" defTabSz="914400" rtl="0" eaLnBrk="1" latinLnBrk="0" hangingPunct="1">
              <a:lnSpc>
                <a:spcPct val="100000"/>
              </a:lnSpc>
              <a:spcBef>
                <a:spcPts val="0"/>
              </a:spcBef>
              <a:spcAft>
                <a:spcPts val="600"/>
              </a:spcAft>
              <a:buFont typeface="Wingdings" panose="05000000000000000000" pitchFamily="2" charset="2"/>
              <a:buNone/>
              <a:defRPr sz="1600" b="0" i="0" kern="1200" baseline="0">
                <a:solidFill>
                  <a:srgbClr val="3D3935"/>
                </a:solidFill>
                <a:latin typeface="+mj-lt"/>
                <a:ea typeface="Verdana" panose="020B0604030504040204" pitchFamily="34" charset="0"/>
                <a:cs typeface="Verdana" panose="020B0604030504040204" pitchFamily="34" charset="0"/>
              </a:defRPr>
            </a:lvl1pPr>
            <a:lvl2pPr marL="298450" indent="-285750" algn="l" defTabSz="914400" rtl="0" eaLnBrk="1" latinLnBrk="0" hangingPunct="1">
              <a:lnSpc>
                <a:spcPct val="100000"/>
              </a:lnSpc>
              <a:spcBef>
                <a:spcPts val="0"/>
              </a:spcBef>
              <a:spcAft>
                <a:spcPts val="600"/>
              </a:spcAft>
              <a:buFont typeface="Wingdings" panose="05000000000000000000" pitchFamily="2" charset="2"/>
              <a:buChar char="§"/>
              <a:tabLst/>
              <a:defRPr sz="1600" b="0" i="0" kern="1200" baseline="0">
                <a:solidFill>
                  <a:srgbClr val="3D3935"/>
                </a:solidFill>
                <a:latin typeface="+mj-lt"/>
                <a:ea typeface="Verdana" panose="020B0604030504040204" pitchFamily="34" charset="0"/>
                <a:cs typeface="Verdana" panose="020B0604030504040204" pitchFamily="34" charset="0"/>
              </a:defRPr>
            </a:lvl2pPr>
            <a:lvl3pPr marL="695325" indent="-231775" algn="l" defTabSz="914400" rtl="0" eaLnBrk="1" latinLnBrk="0" hangingPunct="1">
              <a:lnSpc>
                <a:spcPct val="100000"/>
              </a:lnSpc>
              <a:spcBef>
                <a:spcPts val="0"/>
              </a:spcBef>
              <a:spcAft>
                <a:spcPts val="600"/>
              </a:spcAft>
              <a:buFont typeface="Symbol" panose="05050102010706020507" pitchFamily="18" charset="2"/>
              <a:buChar char="-"/>
              <a:tabLst/>
              <a:defRPr sz="1600" b="0" i="0" kern="1200" baseline="0">
                <a:solidFill>
                  <a:srgbClr val="3D3935"/>
                </a:solidFill>
                <a:latin typeface="+mj-lt"/>
                <a:ea typeface="Verdana" panose="020B0604030504040204" pitchFamily="34" charset="0"/>
                <a:cs typeface="Verdana" panose="020B0604030504040204" pitchFamily="34" charset="0"/>
              </a:defRPr>
            </a:lvl3pPr>
            <a:lvl4pPr marL="1200150" indent="-312738" algn="l" defTabSz="914400" rtl="0" eaLnBrk="1" latinLnBrk="0" hangingPunct="1">
              <a:lnSpc>
                <a:spcPct val="100000"/>
              </a:lnSpc>
              <a:spcBef>
                <a:spcPts val="0"/>
              </a:spcBef>
              <a:spcAft>
                <a:spcPts val="600"/>
              </a:spcAft>
              <a:buFont typeface="Courier New" panose="02070309020205020404" pitchFamily="49" charset="0"/>
              <a:buChar char="o"/>
              <a:tabLst/>
              <a:defRPr sz="1600" b="0" i="0" kern="1200" baseline="0">
                <a:solidFill>
                  <a:srgbClr val="3D3935"/>
                </a:solidFill>
                <a:latin typeface="+mj-lt"/>
                <a:ea typeface="Verdana" panose="020B0604030504040204" pitchFamily="34" charset="0"/>
                <a:cs typeface="Verdana" panose="020B0604030504040204" pitchFamily="34" charset="0"/>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Wingdings" panose="05000000000000000000" pitchFamily="2" charset="2"/>
              <a:buChar char="§"/>
            </a:pPr>
            <a:r>
              <a:rPr lang="en-US" sz="1400"/>
              <a:t>China and India are worst off under the new tariff rates and SE Asia remains highly competitive </a:t>
            </a:r>
          </a:p>
          <a:p>
            <a:pPr marL="285750" indent="-285750">
              <a:buFont typeface="Wingdings" panose="05000000000000000000" pitchFamily="2" charset="2"/>
              <a:buChar char="§"/>
            </a:pPr>
            <a:r>
              <a:rPr lang="en-US" sz="1400"/>
              <a:t>Tariffs favor markets at risk of overheating </a:t>
            </a:r>
          </a:p>
          <a:p>
            <a:endParaRPr lang="en-US" sz="1400"/>
          </a:p>
        </p:txBody>
      </p:sp>
      <p:sp>
        <p:nvSpPr>
          <p:cNvPr id="3" name="Text Placeholder 22">
            <a:extLst>
              <a:ext uri="{FF2B5EF4-FFF2-40B4-BE49-F238E27FC236}">
                <a16:creationId xmlns:a16="http://schemas.microsoft.com/office/drawing/2014/main" id="{BFC47807-5C19-7651-DACF-770A0772AF6E}"/>
              </a:ext>
            </a:extLst>
          </p:cNvPr>
          <p:cNvSpPr txBox="1">
            <a:spLocks/>
          </p:cNvSpPr>
          <p:nvPr/>
        </p:nvSpPr>
        <p:spPr>
          <a:xfrm>
            <a:off x="2474621" y="4442618"/>
            <a:ext cx="9066890" cy="381451"/>
          </a:xfrm>
          <a:prstGeom prst="rect">
            <a:avLst/>
          </a:prstGeom>
          <a:noFill/>
        </p:spPr>
        <p:txBody>
          <a:bodyPr vert="horz" lIns="0" tIns="0" rIns="0" bIns="0" rtlCol="0" anchor="ctr">
            <a:normAutofit/>
          </a:bodyPr>
          <a:lstStyle>
            <a:lvl1pPr marL="0" indent="0" algn="l" defTabSz="914400" rtl="0" eaLnBrk="1" latinLnBrk="0" hangingPunct="1">
              <a:lnSpc>
                <a:spcPct val="100000"/>
              </a:lnSpc>
              <a:spcBef>
                <a:spcPts val="600"/>
              </a:spcBef>
              <a:buFont typeface="Wingdings" panose="05000000000000000000" pitchFamily="2" charset="2"/>
              <a:buNone/>
              <a:defRPr lang="en-US" sz="1600" b="1" i="0" kern="1200" cap="none" spc="0" baseline="0" dirty="0">
                <a:solidFill>
                  <a:schemeClr val="tx1"/>
                </a:solidFill>
                <a:latin typeface="+mj-lt"/>
                <a:ea typeface="Verdana" panose="020B0604030504040204" pitchFamily="34" charset="0"/>
                <a:cs typeface="Verdana" panose="020B060403050404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tx2"/>
                </a:solidFill>
                <a:latin typeface="+mj-lt"/>
                <a:ea typeface="Verdana" panose="020B0604030504040204" pitchFamily="34" charset="0"/>
                <a:cs typeface="+mn-cs"/>
              </a:defRPr>
            </a:lvl2pPr>
            <a:lvl3pPr marL="687388" indent="-225425" algn="l" defTabSz="914400" rtl="0" eaLnBrk="1" latinLnBrk="0" hangingPunct="1">
              <a:lnSpc>
                <a:spcPct val="100000"/>
              </a:lnSpc>
              <a:spcBef>
                <a:spcPts val="600"/>
              </a:spcBef>
              <a:buFont typeface="Symbol" panose="05050102010706020507" pitchFamily="18" charset="2"/>
              <a:buChar char="-"/>
              <a:defRPr sz="1400" kern="1200" baseline="0">
                <a:solidFill>
                  <a:schemeClr val="tx2"/>
                </a:solidFill>
                <a:latin typeface="+mj-lt"/>
                <a:ea typeface="Verdana" panose="020B0604030504040204" pitchFamily="34" charset="0"/>
                <a:cs typeface="+mn-cs"/>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Section Three: Relative Manufacturing Attractiveness </a:t>
            </a:r>
          </a:p>
        </p:txBody>
      </p:sp>
    </p:spTree>
    <p:extLst>
      <p:ext uri="{BB962C8B-B14F-4D97-AF65-F5344CB8AC3E}">
        <p14:creationId xmlns:p14="http://schemas.microsoft.com/office/powerpoint/2010/main" val="3050693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A0CC8AE-B5D9-B46F-DB7F-7771FAACE9D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think-cell data - do not delete" hidden="1">
                        <a:extLst>
                          <a:ext uri="{FF2B5EF4-FFF2-40B4-BE49-F238E27FC236}">
                            <a16:creationId xmlns:a16="http://schemas.microsoft.com/office/drawing/2014/main" id="{DA0CC8AE-B5D9-B46F-DB7F-7771FAACE9D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11F08558-30A0-4392-0C0B-ACBAED3CACC1}"/>
              </a:ext>
            </a:extLst>
          </p:cNvPr>
          <p:cNvSpPr>
            <a:spLocks noGrp="1"/>
          </p:cNvSpPr>
          <p:nvPr>
            <p:ph type="title"/>
          </p:nvPr>
        </p:nvSpPr>
        <p:spPr>
          <a:xfrm>
            <a:off x="1062733" y="3184988"/>
            <a:ext cx="6568473" cy="1981259"/>
          </a:xfrm>
        </p:spPr>
        <p:txBody>
          <a:bodyPr vert="horz"/>
          <a:lstStyle/>
          <a:p>
            <a:r>
              <a:rPr lang="en-US" sz="4600"/>
              <a:t>New Tariffs</a:t>
            </a:r>
            <a:br>
              <a:rPr lang="en-US" sz="4600"/>
            </a:br>
            <a:br>
              <a:rPr lang="en-US" sz="4600"/>
            </a:br>
            <a:endParaRPr lang="en-US" sz="4600"/>
          </a:p>
        </p:txBody>
      </p:sp>
      <p:sp>
        <p:nvSpPr>
          <p:cNvPr id="7" name="Content Placeholder 6">
            <a:extLst>
              <a:ext uri="{FF2B5EF4-FFF2-40B4-BE49-F238E27FC236}">
                <a16:creationId xmlns:a16="http://schemas.microsoft.com/office/drawing/2014/main" id="{03F2B70D-BA6B-9CE3-7070-B275D6F1E9F6}"/>
              </a:ext>
            </a:extLst>
          </p:cNvPr>
          <p:cNvSpPr>
            <a:spLocks noGrp="1"/>
          </p:cNvSpPr>
          <p:nvPr>
            <p:ph sz="quarter" idx="10"/>
          </p:nvPr>
        </p:nvSpPr>
        <p:spPr/>
        <p:txBody>
          <a:bodyPr/>
          <a:lstStyle/>
          <a:p>
            <a:r>
              <a:rPr lang="en-US"/>
              <a:t>Section One</a:t>
            </a:r>
          </a:p>
        </p:txBody>
      </p:sp>
    </p:spTree>
    <p:extLst>
      <p:ext uri="{BB962C8B-B14F-4D97-AF65-F5344CB8AC3E}">
        <p14:creationId xmlns:p14="http://schemas.microsoft.com/office/powerpoint/2010/main" val="571534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82AC45-FDAB-E96B-E951-E3859BB7BE2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277AF52-238C-7607-1D50-7B53214518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5277AF52-238C-7607-1D50-7B532145180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F7153A3-A3CF-3A15-0FA7-EAA413936688}"/>
              </a:ext>
            </a:extLst>
          </p:cNvPr>
          <p:cNvSpPr>
            <a:spLocks noGrp="1"/>
          </p:cNvSpPr>
          <p:nvPr>
            <p:ph type="body" sz="quarter" idx="21"/>
          </p:nvPr>
        </p:nvSpPr>
        <p:spPr/>
        <p:txBody>
          <a:bodyPr/>
          <a:lstStyle/>
          <a:p>
            <a:r>
              <a:rPr lang="en-US">
                <a:ea typeface="Noto Sans" panose="020B0502040504020204" pitchFamily="34" charset="0"/>
                <a:cs typeface="Noto Sans" panose="020B0502040504020204" pitchFamily="34" charset="0"/>
              </a:rPr>
              <a:t>Source: Onyx</a:t>
            </a:r>
          </a:p>
        </p:txBody>
      </p:sp>
      <p:sp>
        <p:nvSpPr>
          <p:cNvPr id="2" name="Title 1">
            <a:extLst>
              <a:ext uri="{FF2B5EF4-FFF2-40B4-BE49-F238E27FC236}">
                <a16:creationId xmlns:a16="http://schemas.microsoft.com/office/drawing/2014/main" id="{72B583E7-34B7-48C2-AE54-48EB25FDC5D2}"/>
              </a:ext>
            </a:extLst>
          </p:cNvPr>
          <p:cNvSpPr>
            <a:spLocks noGrp="1"/>
          </p:cNvSpPr>
          <p:nvPr>
            <p:ph type="title"/>
          </p:nvPr>
        </p:nvSpPr>
        <p:spPr/>
        <p:txBody>
          <a:bodyPr vert="horz"/>
          <a:lstStyle/>
          <a:p>
            <a:r>
              <a:rPr lang="en-US"/>
              <a:t>Deals within Tier 1 vary widely between trading partners</a:t>
            </a:r>
          </a:p>
        </p:txBody>
      </p:sp>
      <p:sp>
        <p:nvSpPr>
          <p:cNvPr id="40" name="Text Placeholder 14">
            <a:extLst>
              <a:ext uri="{FF2B5EF4-FFF2-40B4-BE49-F238E27FC236}">
                <a16:creationId xmlns:a16="http://schemas.microsoft.com/office/drawing/2014/main" id="{4F1B83BC-0058-8C28-EFB2-3A1D2864A6C4}"/>
              </a:ext>
            </a:extLst>
          </p:cNvPr>
          <p:cNvSpPr>
            <a:spLocks noGrp="1"/>
          </p:cNvSpPr>
          <p:nvPr>
            <p:ph type="body" sz="quarter" idx="19"/>
          </p:nvPr>
        </p:nvSpPr>
        <p:spPr/>
        <p:txBody>
          <a:bodyPr/>
          <a:lstStyle/>
          <a:p>
            <a:r>
              <a:rPr lang="en-US"/>
              <a:t>Ongoing negotiations focus on product concessions and economic security provisions </a:t>
            </a:r>
          </a:p>
        </p:txBody>
      </p:sp>
      <p:sp>
        <p:nvSpPr>
          <p:cNvPr id="46" name="Rectangle 45">
            <a:extLst>
              <a:ext uri="{FF2B5EF4-FFF2-40B4-BE49-F238E27FC236}">
                <a16:creationId xmlns:a16="http://schemas.microsoft.com/office/drawing/2014/main" id="{E1801C29-8DB7-C757-A407-5769C9DEB8DF}"/>
              </a:ext>
            </a:extLst>
          </p:cNvPr>
          <p:cNvSpPr/>
          <p:nvPr/>
        </p:nvSpPr>
        <p:spPr>
          <a:xfrm>
            <a:off x="644350" y="2556501"/>
            <a:ext cx="6988350" cy="35215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62626"/>
              </a:solidFill>
              <a:effectLst/>
              <a:uLnTx/>
              <a:uFillTx/>
              <a:latin typeface="Avenir Next LT Pro"/>
              <a:ea typeface="+mn-ea"/>
              <a:cs typeface="+mn-cs"/>
            </a:endParaRPr>
          </a:p>
        </p:txBody>
      </p:sp>
      <p:sp>
        <p:nvSpPr>
          <p:cNvPr id="50" name="Rectangle 49">
            <a:extLst>
              <a:ext uri="{FF2B5EF4-FFF2-40B4-BE49-F238E27FC236}">
                <a16:creationId xmlns:a16="http://schemas.microsoft.com/office/drawing/2014/main" id="{5B7399EF-2760-B28D-A0D1-2679229118AF}"/>
              </a:ext>
            </a:extLst>
          </p:cNvPr>
          <p:cNvSpPr/>
          <p:nvPr/>
        </p:nvSpPr>
        <p:spPr>
          <a:xfrm>
            <a:off x="661931" y="2202764"/>
            <a:ext cx="6970769" cy="356616"/>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1 – </a:t>
            </a:r>
            <a:r>
              <a:rPr kumimoji="0" lang="en-US" sz="1400" b="0" i="0" u="none" strike="noStrike" kern="1200" cap="none" spc="0" normalizeH="0" baseline="0" noProof="0">
                <a:ln>
                  <a:noFill/>
                </a:ln>
                <a:solidFill>
                  <a:prstClr val="white"/>
                </a:solidFill>
                <a:effectLst/>
                <a:uLnTx/>
                <a:uFillTx/>
                <a:latin typeface="Avenir Next LT Pro"/>
                <a:ea typeface="+mn-ea"/>
                <a:cs typeface="+mn-cs"/>
              </a:rPr>
              <a:t>Trade and security, containing China</a:t>
            </a:r>
          </a:p>
        </p:txBody>
      </p:sp>
      <p:sp>
        <p:nvSpPr>
          <p:cNvPr id="39" name="Rectangle 38">
            <a:extLst>
              <a:ext uri="{FF2B5EF4-FFF2-40B4-BE49-F238E27FC236}">
                <a16:creationId xmlns:a16="http://schemas.microsoft.com/office/drawing/2014/main" id="{7A043E70-5486-F071-2E8C-DB90BB5D1BFE}"/>
              </a:ext>
            </a:extLst>
          </p:cNvPr>
          <p:cNvSpPr/>
          <p:nvPr/>
        </p:nvSpPr>
        <p:spPr>
          <a:xfrm>
            <a:off x="7728558" y="2202764"/>
            <a:ext cx="1967577" cy="353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Outlook</a:t>
            </a:r>
          </a:p>
        </p:txBody>
      </p:sp>
      <p:sp>
        <p:nvSpPr>
          <p:cNvPr id="62" name="Text Placeholder 114">
            <a:extLst>
              <a:ext uri="{FF2B5EF4-FFF2-40B4-BE49-F238E27FC236}">
                <a16:creationId xmlns:a16="http://schemas.microsoft.com/office/drawing/2014/main" id="{ED0ACE4F-BBD8-9AA0-FD97-B86FE3BF64DB}"/>
              </a:ext>
            </a:extLst>
          </p:cNvPr>
          <p:cNvSpPr txBox="1">
            <a:spLocks/>
          </p:cNvSpPr>
          <p:nvPr/>
        </p:nvSpPr>
        <p:spPr>
          <a:xfrm>
            <a:off x="7728559" y="2556501"/>
            <a:ext cx="1967576" cy="3521568"/>
          </a:xfrm>
          <a:prstGeom prst="rect">
            <a:avLst/>
          </a:prstGeom>
          <a:solidFill>
            <a:schemeClr val="bg1">
              <a:lumMod val="85000"/>
            </a:schemeClr>
          </a:solidFill>
        </p:spPr>
        <p:txBody>
          <a:bodyPr anchor="ctr"/>
          <a:lst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Short-term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Additional Section 232 tariffs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Challenges by courts and existing FTAs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Econ security not yet clearly defined</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Finalizing deals will be a challenge</a:t>
            </a:r>
          </a:p>
        </p:txBody>
      </p:sp>
      <p:grpSp>
        <p:nvGrpSpPr>
          <p:cNvPr id="1029" name="Group 1028">
            <a:extLst>
              <a:ext uri="{FF2B5EF4-FFF2-40B4-BE49-F238E27FC236}">
                <a16:creationId xmlns:a16="http://schemas.microsoft.com/office/drawing/2014/main" id="{AE58EC52-6DE5-68D8-2A0D-E77C4B390C6C}"/>
              </a:ext>
            </a:extLst>
          </p:cNvPr>
          <p:cNvGrpSpPr/>
          <p:nvPr/>
        </p:nvGrpSpPr>
        <p:grpSpPr>
          <a:xfrm>
            <a:off x="781048" y="2908956"/>
            <a:ext cx="6785074" cy="2810091"/>
            <a:chOff x="903373" y="2902521"/>
            <a:chExt cx="6785074" cy="2810091"/>
          </a:xfrm>
        </p:grpSpPr>
        <p:sp>
          <p:nvSpPr>
            <p:cNvPr id="38" name="Rectangle 37">
              <a:extLst>
                <a:ext uri="{FF2B5EF4-FFF2-40B4-BE49-F238E27FC236}">
                  <a16:creationId xmlns:a16="http://schemas.microsoft.com/office/drawing/2014/main" id="{3A99FA1A-58E8-54CC-F88A-D3DA85F28720}"/>
                </a:ext>
              </a:extLst>
            </p:cNvPr>
            <p:cNvSpPr/>
            <p:nvPr/>
          </p:nvSpPr>
          <p:spPr>
            <a:xfrm>
              <a:off x="5777620" y="3280084"/>
              <a:ext cx="1910827" cy="95556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Increase in 0% tariffs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Strategic sector purchases, investment, &amp; provisions </a:t>
              </a:r>
            </a:p>
          </p:txBody>
        </p:sp>
        <p:grpSp>
          <p:nvGrpSpPr>
            <p:cNvPr id="32" name="Group 31">
              <a:extLst>
                <a:ext uri="{FF2B5EF4-FFF2-40B4-BE49-F238E27FC236}">
                  <a16:creationId xmlns:a16="http://schemas.microsoft.com/office/drawing/2014/main" id="{AEB13ECF-8379-3491-F8AC-835E55A21DAD}"/>
                </a:ext>
              </a:extLst>
            </p:cNvPr>
            <p:cNvGrpSpPr>
              <a:grpSpLocks noChangeAspect="1"/>
            </p:cNvGrpSpPr>
            <p:nvPr/>
          </p:nvGrpSpPr>
          <p:grpSpPr>
            <a:xfrm>
              <a:off x="2444446" y="3770188"/>
              <a:ext cx="1320535" cy="460857"/>
              <a:chOff x="1243009" y="5204159"/>
              <a:chExt cx="1640457" cy="572487"/>
            </a:xfrm>
          </p:grpSpPr>
          <p:sp>
            <p:nvSpPr>
              <p:cNvPr id="14" name="Rectangle 13">
                <a:extLst>
                  <a:ext uri="{FF2B5EF4-FFF2-40B4-BE49-F238E27FC236}">
                    <a16:creationId xmlns:a16="http://schemas.microsoft.com/office/drawing/2014/main" id="{177356FC-675D-DA38-F098-E83831BF1343}"/>
                  </a:ext>
                </a:extLst>
              </p:cNvPr>
              <p:cNvSpPr/>
              <p:nvPr/>
            </p:nvSpPr>
            <p:spPr>
              <a:xfrm>
                <a:off x="1243009" y="5204159"/>
                <a:ext cx="1640457" cy="57248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EU</a:t>
                </a:r>
              </a:p>
            </p:txBody>
          </p:sp>
          <p:pic>
            <p:nvPicPr>
              <p:cNvPr id="16" name="Picture 6" descr="EU Flag Transparent Background">
                <a:extLst>
                  <a:ext uri="{FF2B5EF4-FFF2-40B4-BE49-F238E27FC236}">
                    <a16:creationId xmlns:a16="http://schemas.microsoft.com/office/drawing/2014/main" id="{54663302-DFCC-AED9-D662-C2E2311B329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8387" b="18150"/>
              <a:stretch/>
            </p:blipFill>
            <p:spPr bwMode="auto">
              <a:xfrm>
                <a:off x="1984427" y="5204161"/>
                <a:ext cx="899037" cy="570549"/>
              </a:xfrm>
              <a:prstGeom prst="rect">
                <a:avLst/>
              </a:prstGeom>
              <a:extLst>
                <a:ext uri="{909E8E84-426E-40DD-AFC4-6F175D3DCCD1}">
                  <a14:hiddenFill xmlns:a14="http://schemas.microsoft.com/office/drawing/2010/main">
                    <a:solidFill>
                      <a:srgbClr val="FFFFFF"/>
                    </a:solidFill>
                  </a14:hiddenFill>
                </a:ext>
              </a:extLst>
            </p:spPr>
          </p:pic>
        </p:grpSp>
        <p:grpSp>
          <p:nvGrpSpPr>
            <p:cNvPr id="4" name="Group 3">
              <a:extLst>
                <a:ext uri="{FF2B5EF4-FFF2-40B4-BE49-F238E27FC236}">
                  <a16:creationId xmlns:a16="http://schemas.microsoft.com/office/drawing/2014/main" id="{5A1AFFB4-F594-2442-5151-60F3E32F794A}"/>
                </a:ext>
              </a:extLst>
            </p:cNvPr>
            <p:cNvGrpSpPr>
              <a:grpSpLocks noChangeAspect="1"/>
            </p:cNvGrpSpPr>
            <p:nvPr/>
          </p:nvGrpSpPr>
          <p:grpSpPr>
            <a:xfrm>
              <a:off x="903376" y="3767985"/>
              <a:ext cx="1282800" cy="463057"/>
              <a:chOff x="1401511" y="3406355"/>
              <a:chExt cx="1600259" cy="577626"/>
            </a:xfrm>
          </p:grpSpPr>
          <p:sp>
            <p:nvSpPr>
              <p:cNvPr id="7" name="Rectangle 6">
                <a:extLst>
                  <a:ext uri="{FF2B5EF4-FFF2-40B4-BE49-F238E27FC236}">
                    <a16:creationId xmlns:a16="http://schemas.microsoft.com/office/drawing/2014/main" id="{31F4B621-28E0-B028-A2F8-ED60D56C8140}"/>
                  </a:ext>
                </a:extLst>
              </p:cNvPr>
              <p:cNvSpPr/>
              <p:nvPr/>
            </p:nvSpPr>
            <p:spPr>
              <a:xfrm>
                <a:off x="1401511" y="3406355"/>
                <a:ext cx="1596966" cy="572488"/>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JP</a:t>
                </a:r>
              </a:p>
            </p:txBody>
          </p:sp>
          <p:pic>
            <p:nvPicPr>
              <p:cNvPr id="11" name="Picture 2" descr="Home - Mito">
                <a:extLst>
                  <a:ext uri="{FF2B5EF4-FFF2-40B4-BE49-F238E27FC236}">
                    <a16:creationId xmlns:a16="http://schemas.microsoft.com/office/drawing/2014/main" id="{0193B357-E555-27C1-9678-E87E1F4225F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9450" y="3409101"/>
                <a:ext cx="862320" cy="574880"/>
              </a:xfrm>
              <a:prstGeom prst="rect">
                <a:avLst/>
              </a:prstGeom>
              <a:extLst>
                <a:ext uri="{909E8E84-426E-40DD-AFC4-6F175D3DCCD1}">
                  <a14:hiddenFill xmlns:a14="http://schemas.microsoft.com/office/drawing/2010/main">
                    <a:solidFill>
                      <a:srgbClr val="FFFFFF"/>
                    </a:solidFill>
                  </a14:hiddenFill>
                </a:ext>
              </a:extLst>
            </p:spPr>
          </p:pic>
        </p:grpSp>
        <p:grpSp>
          <p:nvGrpSpPr>
            <p:cNvPr id="28" name="Group 27">
              <a:extLst>
                <a:ext uri="{FF2B5EF4-FFF2-40B4-BE49-F238E27FC236}">
                  <a16:creationId xmlns:a16="http://schemas.microsoft.com/office/drawing/2014/main" id="{569FD3F7-B7E8-5050-7A4F-67F46BE3AA89}"/>
                </a:ext>
              </a:extLst>
            </p:cNvPr>
            <p:cNvGrpSpPr>
              <a:grpSpLocks noChangeAspect="1"/>
            </p:cNvGrpSpPr>
            <p:nvPr/>
          </p:nvGrpSpPr>
          <p:grpSpPr>
            <a:xfrm>
              <a:off x="2447362" y="3255864"/>
              <a:ext cx="1317620" cy="460857"/>
              <a:chOff x="1242899" y="4003473"/>
              <a:chExt cx="1643681" cy="574880"/>
            </a:xfrm>
          </p:grpSpPr>
          <p:sp>
            <p:nvSpPr>
              <p:cNvPr id="9" name="Rectangle 8">
                <a:extLst>
                  <a:ext uri="{FF2B5EF4-FFF2-40B4-BE49-F238E27FC236}">
                    <a16:creationId xmlns:a16="http://schemas.microsoft.com/office/drawing/2014/main" id="{F201E426-CA4D-5CF5-4587-A029E513F438}"/>
                  </a:ext>
                </a:extLst>
              </p:cNvPr>
              <p:cNvSpPr/>
              <p:nvPr/>
            </p:nvSpPr>
            <p:spPr>
              <a:xfrm>
                <a:off x="1242899" y="4005678"/>
                <a:ext cx="1643681" cy="57248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KR</a:t>
                </a:r>
              </a:p>
            </p:txBody>
          </p:sp>
          <p:pic>
            <p:nvPicPr>
              <p:cNvPr id="19" name="Picture 4" descr="A Brief History of the South Korean Flag">
                <a:extLst>
                  <a:ext uri="{FF2B5EF4-FFF2-40B4-BE49-F238E27FC236}">
                    <a16:creationId xmlns:a16="http://schemas.microsoft.com/office/drawing/2014/main" id="{012E8420-9EF7-A22E-C870-D0C7E9882C9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6157" b="4383"/>
              <a:stretch/>
            </p:blipFill>
            <p:spPr bwMode="auto">
              <a:xfrm>
                <a:off x="1922224" y="4003473"/>
                <a:ext cx="964355" cy="574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Group 32">
              <a:extLst>
                <a:ext uri="{FF2B5EF4-FFF2-40B4-BE49-F238E27FC236}">
                  <a16:creationId xmlns:a16="http://schemas.microsoft.com/office/drawing/2014/main" id="{60FC2581-AD92-ADD6-7A41-3E7988BCE498}"/>
                </a:ext>
              </a:extLst>
            </p:cNvPr>
            <p:cNvGrpSpPr>
              <a:grpSpLocks noChangeAspect="1"/>
            </p:cNvGrpSpPr>
            <p:nvPr/>
          </p:nvGrpSpPr>
          <p:grpSpPr>
            <a:xfrm>
              <a:off x="903376" y="3255863"/>
              <a:ext cx="1280160" cy="460856"/>
              <a:chOff x="3477097" y="3404914"/>
              <a:chExt cx="1696743" cy="572487"/>
            </a:xfrm>
          </p:grpSpPr>
          <p:sp>
            <p:nvSpPr>
              <p:cNvPr id="25" name="Rectangle 24">
                <a:extLst>
                  <a:ext uri="{FF2B5EF4-FFF2-40B4-BE49-F238E27FC236}">
                    <a16:creationId xmlns:a16="http://schemas.microsoft.com/office/drawing/2014/main" id="{9CF1963B-ABC4-4ECA-D014-21466FB353D9}"/>
                  </a:ext>
                </a:extLst>
              </p:cNvPr>
              <p:cNvSpPr/>
              <p:nvPr/>
            </p:nvSpPr>
            <p:spPr>
              <a:xfrm>
                <a:off x="3477097" y="3404914"/>
                <a:ext cx="1696742" cy="57248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UK</a:t>
                </a:r>
              </a:p>
            </p:txBody>
          </p:sp>
          <p:pic>
            <p:nvPicPr>
              <p:cNvPr id="26" name="Picture 2" descr="United Kingdom Flag UHD 4K Wallpaper | Pixelz">
                <a:extLst>
                  <a:ext uri="{FF2B5EF4-FFF2-40B4-BE49-F238E27FC236}">
                    <a16:creationId xmlns:a16="http://schemas.microsoft.com/office/drawing/2014/main" id="{5075D1DF-92FF-ABD6-52BE-85A9325C872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8796" y="3406438"/>
                <a:ext cx="1015044" cy="570962"/>
              </a:xfrm>
              <a:prstGeom prst="rect">
                <a:avLst/>
              </a:prstGeom>
              <a:extLst>
                <a:ext uri="{909E8E84-426E-40DD-AFC4-6F175D3DCCD1}">
                  <a14:hiddenFill xmlns:a14="http://schemas.microsoft.com/office/drawing/2010/main">
                    <a:solidFill>
                      <a:srgbClr val="FFFFFF"/>
                    </a:solidFill>
                  </a14:hiddenFill>
                </a:ext>
              </a:extLst>
            </p:spPr>
          </p:pic>
        </p:grpSp>
        <p:grpSp>
          <p:nvGrpSpPr>
            <p:cNvPr id="34" name="Group 33">
              <a:extLst>
                <a:ext uri="{FF2B5EF4-FFF2-40B4-BE49-F238E27FC236}">
                  <a16:creationId xmlns:a16="http://schemas.microsoft.com/office/drawing/2014/main" id="{1A90CC89-6023-280F-56DF-417565553867}"/>
                </a:ext>
              </a:extLst>
            </p:cNvPr>
            <p:cNvGrpSpPr>
              <a:grpSpLocks noChangeAspect="1"/>
            </p:cNvGrpSpPr>
            <p:nvPr/>
          </p:nvGrpSpPr>
          <p:grpSpPr>
            <a:xfrm>
              <a:off x="2485288" y="4737429"/>
              <a:ext cx="1280160" cy="460858"/>
              <a:chOff x="-793762" y="5866215"/>
              <a:chExt cx="1695394" cy="576140"/>
            </a:xfrm>
          </p:grpSpPr>
          <p:sp>
            <p:nvSpPr>
              <p:cNvPr id="18" name="Rectangle 17">
                <a:extLst>
                  <a:ext uri="{FF2B5EF4-FFF2-40B4-BE49-F238E27FC236}">
                    <a16:creationId xmlns:a16="http://schemas.microsoft.com/office/drawing/2014/main" id="{C433E31F-427D-154C-2A9C-9A132048BE2D}"/>
                  </a:ext>
                </a:extLst>
              </p:cNvPr>
              <p:cNvSpPr/>
              <p:nvPr/>
            </p:nvSpPr>
            <p:spPr>
              <a:xfrm>
                <a:off x="-793762" y="5869867"/>
                <a:ext cx="1695394" cy="572488"/>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CA</a:t>
                </a:r>
              </a:p>
            </p:txBody>
          </p:sp>
          <p:pic>
            <p:nvPicPr>
              <p:cNvPr id="1026" name="Picture 2">
                <a:extLst>
                  <a:ext uri="{FF2B5EF4-FFF2-40B4-BE49-F238E27FC236}">
                    <a16:creationId xmlns:a16="http://schemas.microsoft.com/office/drawing/2014/main" id="{B61AD496-8416-B658-8885-D6DC900CF3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370" y="5866215"/>
                <a:ext cx="1104382" cy="5709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6" name="Group 35">
              <a:extLst>
                <a:ext uri="{FF2B5EF4-FFF2-40B4-BE49-F238E27FC236}">
                  <a16:creationId xmlns:a16="http://schemas.microsoft.com/office/drawing/2014/main" id="{8480FC92-9694-E0F4-65BC-BE1A8A88BB10}"/>
                </a:ext>
              </a:extLst>
            </p:cNvPr>
            <p:cNvGrpSpPr>
              <a:grpSpLocks noChangeAspect="1"/>
            </p:cNvGrpSpPr>
            <p:nvPr/>
          </p:nvGrpSpPr>
          <p:grpSpPr>
            <a:xfrm>
              <a:off x="903375" y="5251753"/>
              <a:ext cx="1280160" cy="460859"/>
              <a:chOff x="-753460" y="6458132"/>
              <a:chExt cx="1684689" cy="572489"/>
            </a:xfrm>
          </p:grpSpPr>
          <p:sp>
            <p:nvSpPr>
              <p:cNvPr id="22" name="Rectangle 21">
                <a:extLst>
                  <a:ext uri="{FF2B5EF4-FFF2-40B4-BE49-F238E27FC236}">
                    <a16:creationId xmlns:a16="http://schemas.microsoft.com/office/drawing/2014/main" id="{03DA97FF-EBE8-902D-5C46-423C87A91B43}"/>
                  </a:ext>
                </a:extLst>
              </p:cNvPr>
              <p:cNvSpPr/>
              <p:nvPr/>
            </p:nvSpPr>
            <p:spPr>
              <a:xfrm>
                <a:off x="-753460" y="6458132"/>
                <a:ext cx="1684689" cy="57248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MX</a:t>
                </a:r>
              </a:p>
            </p:txBody>
          </p:sp>
          <p:pic>
            <p:nvPicPr>
              <p:cNvPr id="1028" name="Picture 4" descr="Free Clipart Of A Mexico Flag">
                <a:extLst>
                  <a:ext uri="{FF2B5EF4-FFF2-40B4-BE49-F238E27FC236}">
                    <a16:creationId xmlns:a16="http://schemas.microsoft.com/office/drawing/2014/main" id="{91170F25-37D5-6206-9E5E-E2CAC27BB82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0004" y="6458413"/>
                <a:ext cx="1001232" cy="5722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F1C95007-465D-9071-C8B2-673DB54D6A3B}"/>
                </a:ext>
              </a:extLst>
            </p:cNvPr>
            <p:cNvGrpSpPr>
              <a:grpSpLocks noChangeAspect="1"/>
            </p:cNvGrpSpPr>
            <p:nvPr/>
          </p:nvGrpSpPr>
          <p:grpSpPr>
            <a:xfrm>
              <a:off x="2485287" y="5251752"/>
              <a:ext cx="1280160" cy="460858"/>
              <a:chOff x="-2697158" y="6459771"/>
              <a:chExt cx="1585732" cy="574881"/>
            </a:xfrm>
          </p:grpSpPr>
          <p:sp>
            <p:nvSpPr>
              <p:cNvPr id="27" name="Rectangle 26">
                <a:extLst>
                  <a:ext uri="{FF2B5EF4-FFF2-40B4-BE49-F238E27FC236}">
                    <a16:creationId xmlns:a16="http://schemas.microsoft.com/office/drawing/2014/main" id="{A649CE41-86DC-8164-2331-AF97D82CB387}"/>
                  </a:ext>
                </a:extLst>
              </p:cNvPr>
              <p:cNvSpPr/>
              <p:nvPr/>
            </p:nvSpPr>
            <p:spPr>
              <a:xfrm>
                <a:off x="-2697158" y="6462164"/>
                <a:ext cx="1585732" cy="572488"/>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IN</a:t>
                </a:r>
              </a:p>
            </p:txBody>
          </p:sp>
          <p:pic>
            <p:nvPicPr>
              <p:cNvPr id="29" name="Picture 28">
                <a:extLst>
                  <a:ext uri="{FF2B5EF4-FFF2-40B4-BE49-F238E27FC236}">
                    <a16:creationId xmlns:a16="http://schemas.microsoft.com/office/drawing/2014/main" id="{4ECB154E-CFB8-1D9C-11FB-83B57205CEA6}"/>
                  </a:ext>
                </a:extLst>
              </p:cNvPr>
              <p:cNvPicPr>
                <a:picLocks noChangeAspect="1"/>
              </p:cNvPicPr>
              <p:nvPr/>
            </p:nvPicPr>
            <p:blipFill>
              <a:blip r:embed="rId12"/>
              <a:stretch>
                <a:fillRect/>
              </a:stretch>
            </p:blipFill>
            <p:spPr>
              <a:xfrm>
                <a:off x="-2149311" y="6459771"/>
                <a:ext cx="1037308" cy="574880"/>
              </a:xfrm>
              <a:prstGeom prst="rect">
                <a:avLst/>
              </a:prstGeom>
            </p:spPr>
          </p:pic>
        </p:grpSp>
        <p:grpSp>
          <p:nvGrpSpPr>
            <p:cNvPr id="37" name="Group 36">
              <a:extLst>
                <a:ext uri="{FF2B5EF4-FFF2-40B4-BE49-F238E27FC236}">
                  <a16:creationId xmlns:a16="http://schemas.microsoft.com/office/drawing/2014/main" id="{31D29ADA-C787-F65C-9F09-868CB115A87D}"/>
                </a:ext>
              </a:extLst>
            </p:cNvPr>
            <p:cNvGrpSpPr>
              <a:grpSpLocks noChangeAspect="1"/>
            </p:cNvGrpSpPr>
            <p:nvPr/>
          </p:nvGrpSpPr>
          <p:grpSpPr>
            <a:xfrm>
              <a:off x="903375" y="4733196"/>
              <a:ext cx="1280160" cy="460858"/>
              <a:chOff x="-770250" y="7060106"/>
              <a:chExt cx="1684689" cy="572487"/>
            </a:xfrm>
          </p:grpSpPr>
          <p:sp>
            <p:nvSpPr>
              <p:cNvPr id="23" name="Rectangle 22">
                <a:extLst>
                  <a:ext uri="{FF2B5EF4-FFF2-40B4-BE49-F238E27FC236}">
                    <a16:creationId xmlns:a16="http://schemas.microsoft.com/office/drawing/2014/main" id="{630ED2F5-49DF-8B89-A39A-5D51F41F66E3}"/>
                  </a:ext>
                </a:extLst>
              </p:cNvPr>
              <p:cNvSpPr/>
              <p:nvPr/>
            </p:nvSpPr>
            <p:spPr>
              <a:xfrm>
                <a:off x="-770250" y="7060106"/>
                <a:ext cx="1684689" cy="57248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AU</a:t>
                </a:r>
              </a:p>
            </p:txBody>
          </p:sp>
          <p:pic>
            <p:nvPicPr>
              <p:cNvPr id="35" name="Picture 2" descr="Flag Of Australia - The Symbol of Brightness. History And Pi">
                <a:extLst>
                  <a:ext uri="{FF2B5EF4-FFF2-40B4-BE49-F238E27FC236}">
                    <a16:creationId xmlns:a16="http://schemas.microsoft.com/office/drawing/2014/main" id="{63A728FD-234E-F38A-1417-A3D17DE0902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6794" y="7060110"/>
                <a:ext cx="1001233" cy="572080"/>
              </a:xfrm>
              <a:prstGeom prst="rect">
                <a:avLst/>
              </a:prstGeom>
              <a:noFill/>
              <a:extLst>
                <a:ext uri="{909E8E84-426E-40DD-AFC4-6F175D3DCCD1}">
                  <a14:hiddenFill xmlns:a14="http://schemas.microsoft.com/office/drawing/2010/main">
                    <a:solidFill>
                      <a:srgbClr val="FFFFFF"/>
                    </a:solidFill>
                  </a14:hiddenFill>
                </a:ext>
              </a:extLst>
            </p:spPr>
          </p:pic>
        </p:grpSp>
        <p:sp>
          <p:nvSpPr>
            <p:cNvPr id="41" name="Rectangle 40">
              <a:extLst>
                <a:ext uri="{FF2B5EF4-FFF2-40B4-BE49-F238E27FC236}">
                  <a16:creationId xmlns:a16="http://schemas.microsoft.com/office/drawing/2014/main" id="{0712F56C-9921-35D1-38CB-F8A72125F8C2}"/>
                </a:ext>
              </a:extLst>
            </p:cNvPr>
            <p:cNvSpPr/>
            <p:nvPr/>
          </p:nvSpPr>
          <p:spPr>
            <a:xfrm>
              <a:off x="5777619" y="4740349"/>
              <a:ext cx="1910827" cy="9722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Limited non-tariff barrier concessions by MEX and AUS</a:t>
              </a:r>
            </a:p>
          </p:txBody>
        </p:sp>
        <p:sp>
          <p:nvSpPr>
            <p:cNvPr id="58" name="Rectangle 57">
              <a:extLst>
                <a:ext uri="{FF2B5EF4-FFF2-40B4-BE49-F238E27FC236}">
                  <a16:creationId xmlns:a16="http://schemas.microsoft.com/office/drawing/2014/main" id="{F1B5D24B-3C21-E878-17CB-B7EDB5695AD6}"/>
                </a:ext>
              </a:extLst>
            </p:cNvPr>
            <p:cNvSpPr/>
            <p:nvPr/>
          </p:nvSpPr>
          <p:spPr>
            <a:xfrm>
              <a:off x="903373" y="2909979"/>
              <a:ext cx="2861607" cy="273529"/>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Clearly articulated deal</a:t>
              </a:r>
            </a:p>
          </p:txBody>
        </p:sp>
        <p:sp>
          <p:nvSpPr>
            <p:cNvPr id="59" name="Rectangle 58">
              <a:extLst>
                <a:ext uri="{FF2B5EF4-FFF2-40B4-BE49-F238E27FC236}">
                  <a16:creationId xmlns:a16="http://schemas.microsoft.com/office/drawing/2014/main" id="{C751D4BB-1A08-6EA3-23C0-2D1F0CB43BCD}"/>
                </a:ext>
              </a:extLst>
            </p:cNvPr>
            <p:cNvSpPr/>
            <p:nvPr/>
          </p:nvSpPr>
          <p:spPr>
            <a:xfrm>
              <a:off x="903375" y="4367409"/>
              <a:ext cx="2861607" cy="27594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No clear deal announced</a:t>
              </a:r>
            </a:p>
          </p:txBody>
        </p:sp>
        <p:sp>
          <p:nvSpPr>
            <p:cNvPr id="60" name="Rectangle 59">
              <a:extLst>
                <a:ext uri="{FF2B5EF4-FFF2-40B4-BE49-F238E27FC236}">
                  <a16:creationId xmlns:a16="http://schemas.microsoft.com/office/drawing/2014/main" id="{F7324EC9-6CEC-55F4-2E79-E3142CFDD6B1}"/>
                </a:ext>
              </a:extLst>
            </p:cNvPr>
            <p:cNvSpPr/>
            <p:nvPr/>
          </p:nvSpPr>
          <p:spPr>
            <a:xfrm>
              <a:off x="3815886" y="4740350"/>
              <a:ext cx="1910828" cy="9722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+0-25%</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No new product concessions</a:t>
              </a:r>
            </a:p>
          </p:txBody>
        </p:sp>
        <p:sp>
          <p:nvSpPr>
            <p:cNvPr id="61" name="Rectangle 60">
              <a:extLst>
                <a:ext uri="{FF2B5EF4-FFF2-40B4-BE49-F238E27FC236}">
                  <a16:creationId xmlns:a16="http://schemas.microsoft.com/office/drawing/2014/main" id="{1397BE4A-A6CD-47A3-DEEA-709D1C37C4AC}"/>
                </a:ext>
              </a:extLst>
            </p:cNvPr>
            <p:cNvSpPr/>
            <p:nvPr/>
          </p:nvSpPr>
          <p:spPr>
            <a:xfrm>
              <a:off x="3815886" y="3263389"/>
              <a:ext cx="1910828" cy="97226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+10%-15% headline tariff</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Product concessions (232 list)</a:t>
              </a:r>
            </a:p>
          </p:txBody>
        </p:sp>
        <p:sp>
          <p:nvSpPr>
            <p:cNvPr id="1024" name="Rectangle 1023">
              <a:extLst>
                <a:ext uri="{FF2B5EF4-FFF2-40B4-BE49-F238E27FC236}">
                  <a16:creationId xmlns:a16="http://schemas.microsoft.com/office/drawing/2014/main" id="{0205FE3F-FFF7-1565-C48B-B6F9D4C0810B}"/>
                </a:ext>
              </a:extLst>
            </p:cNvPr>
            <p:cNvSpPr/>
            <p:nvPr/>
          </p:nvSpPr>
          <p:spPr>
            <a:xfrm>
              <a:off x="3815885" y="2909980"/>
              <a:ext cx="1910828" cy="2759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US pledged actions</a:t>
              </a:r>
            </a:p>
          </p:txBody>
        </p:sp>
        <p:sp>
          <p:nvSpPr>
            <p:cNvPr id="1027" name="Rectangle 1026">
              <a:extLst>
                <a:ext uri="{FF2B5EF4-FFF2-40B4-BE49-F238E27FC236}">
                  <a16:creationId xmlns:a16="http://schemas.microsoft.com/office/drawing/2014/main" id="{E52804FC-1593-11CF-C379-154F59CB5E85}"/>
                </a:ext>
              </a:extLst>
            </p:cNvPr>
            <p:cNvSpPr/>
            <p:nvPr/>
          </p:nvSpPr>
          <p:spPr>
            <a:xfrm>
              <a:off x="5777619" y="2902521"/>
              <a:ext cx="1910828" cy="2759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Partner</a:t>
              </a:r>
              <a:r>
                <a:rPr lang="en-US" sz="1200">
                  <a:solidFill>
                    <a:prstClr val="white"/>
                  </a:solidFill>
                  <a:latin typeface="Avenir Next LT Pro"/>
                </a:rPr>
                <a:t> pledged </a:t>
              </a:r>
              <a:r>
                <a:rPr kumimoji="0" lang="en-US" sz="1200" b="0" i="0" u="none" strike="noStrike" kern="1200" cap="none" spc="0" normalizeH="0" baseline="0" noProof="0">
                  <a:ln>
                    <a:noFill/>
                  </a:ln>
                  <a:solidFill>
                    <a:prstClr val="white"/>
                  </a:solidFill>
                  <a:effectLst/>
                  <a:uLnTx/>
                  <a:uFillTx/>
                  <a:latin typeface="Avenir Next LT Pro"/>
                  <a:ea typeface="+mn-ea"/>
                  <a:cs typeface="+mn-cs"/>
                </a:rPr>
                <a:t>actions</a:t>
              </a:r>
            </a:p>
          </p:txBody>
        </p:sp>
      </p:grpSp>
      <p:sp>
        <p:nvSpPr>
          <p:cNvPr id="1078" name="Rectangle 1077">
            <a:extLst>
              <a:ext uri="{FF2B5EF4-FFF2-40B4-BE49-F238E27FC236}">
                <a16:creationId xmlns:a16="http://schemas.microsoft.com/office/drawing/2014/main" id="{8473DCFC-92AC-D5BB-2A0B-C45D42476558}"/>
              </a:ext>
            </a:extLst>
          </p:cNvPr>
          <p:cNvSpPr/>
          <p:nvPr/>
        </p:nvSpPr>
        <p:spPr>
          <a:xfrm>
            <a:off x="9791992" y="2200450"/>
            <a:ext cx="1967577" cy="353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Outlook</a:t>
            </a:r>
          </a:p>
        </p:txBody>
      </p:sp>
      <p:sp>
        <p:nvSpPr>
          <p:cNvPr id="1079" name="Text Placeholder 114">
            <a:extLst>
              <a:ext uri="{FF2B5EF4-FFF2-40B4-BE49-F238E27FC236}">
                <a16:creationId xmlns:a16="http://schemas.microsoft.com/office/drawing/2014/main" id="{5F14B9FD-C943-970D-03E9-AF9D38C21BFC}"/>
              </a:ext>
            </a:extLst>
          </p:cNvPr>
          <p:cNvSpPr txBox="1">
            <a:spLocks/>
          </p:cNvSpPr>
          <p:nvPr/>
        </p:nvSpPr>
        <p:spPr>
          <a:xfrm>
            <a:off x="9791993" y="2554187"/>
            <a:ext cx="1967576" cy="3521568"/>
          </a:xfrm>
          <a:prstGeom prst="rect">
            <a:avLst/>
          </a:prstGeom>
          <a:solidFill>
            <a:schemeClr val="bg1">
              <a:lumMod val="85000"/>
            </a:schemeClr>
          </a:solidFill>
        </p:spPr>
        <p:txBody>
          <a:bodyPr anchor="ctr"/>
          <a:lst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sz="1200" b="1"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Medium-to-long term</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rgbClr val="262626"/>
                </a:solidFill>
              </a:rPr>
              <a:t>Global trade diversification</a:t>
            </a:r>
            <a:endPar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Partners pursue </a:t>
            </a:r>
            <a:r>
              <a:rPr lang="en-US" sz="1200">
                <a:solidFill>
                  <a:srgbClr val="262626"/>
                </a:solidFill>
              </a:rPr>
              <a:t>s</a:t>
            </a: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elf-sufficiency</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Costs to partners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200">
                <a:solidFill>
                  <a:srgbClr val="262626"/>
                </a:solidFill>
              </a:rPr>
              <a:t>Complications likely with revisions to USMCA and India deal stretching to</a:t>
            </a:r>
            <a:r>
              <a:rPr kumimoji="0" lang="en-US" sz="1200" b="0" i="0" u="none" strike="noStrike" kern="1200" cap="none" spc="0" normalizeH="0" baseline="0" noProof="0">
                <a:ln>
                  <a:noFill/>
                </a:ln>
                <a:solidFill>
                  <a:srgbClr val="262626"/>
                </a:solidFill>
                <a:effectLst/>
                <a:uLnTx/>
                <a:uFillTx/>
                <a:latin typeface="Avenir Next LT Pro" panose="020B0504020202020204" pitchFamily="34" charset="0"/>
                <a:ea typeface="Verdana" panose="020B0604030504040204" pitchFamily="34" charset="0"/>
                <a:cs typeface="+mn-cs"/>
                <a:sym typeface="Avenir Next LT Pro" panose="020B0504020202020204" pitchFamily="34" charset="0"/>
              </a:rPr>
              <a:t> 2026</a:t>
            </a:r>
            <a:endParaRPr lang="en-US" sz="1200">
              <a:solidFill>
                <a:srgbClr val="262626"/>
              </a:solidFill>
            </a:endParaRPr>
          </a:p>
        </p:txBody>
      </p:sp>
      <p:sp>
        <p:nvSpPr>
          <p:cNvPr id="6" name="Rectangle 5">
            <a:extLst>
              <a:ext uri="{FF2B5EF4-FFF2-40B4-BE49-F238E27FC236}">
                <a16:creationId xmlns:a16="http://schemas.microsoft.com/office/drawing/2014/main" id="{F424B206-E31E-8168-98BE-2BF0B41B0962}"/>
              </a:ext>
            </a:extLst>
          </p:cNvPr>
          <p:cNvSpPr/>
          <p:nvPr/>
        </p:nvSpPr>
        <p:spPr>
          <a:xfrm>
            <a:off x="3693560" y="4373844"/>
            <a:ext cx="1910828" cy="2759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US pledged actions</a:t>
            </a:r>
          </a:p>
        </p:txBody>
      </p:sp>
      <p:sp>
        <p:nvSpPr>
          <p:cNvPr id="8" name="Rectangle 7">
            <a:extLst>
              <a:ext uri="{FF2B5EF4-FFF2-40B4-BE49-F238E27FC236}">
                <a16:creationId xmlns:a16="http://schemas.microsoft.com/office/drawing/2014/main" id="{66C273CF-DC79-40B3-0CC7-26C8AC46E939}"/>
              </a:ext>
            </a:extLst>
          </p:cNvPr>
          <p:cNvSpPr/>
          <p:nvPr/>
        </p:nvSpPr>
        <p:spPr>
          <a:xfrm>
            <a:off x="5655294" y="4366385"/>
            <a:ext cx="1910828" cy="275941"/>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Partner</a:t>
            </a:r>
            <a:r>
              <a:rPr lang="en-US" sz="1200">
                <a:solidFill>
                  <a:prstClr val="white"/>
                </a:solidFill>
                <a:latin typeface="Avenir Next LT Pro"/>
              </a:rPr>
              <a:t> pledged </a:t>
            </a:r>
            <a:r>
              <a:rPr kumimoji="0" lang="en-US" sz="1200" b="0" i="0" u="none" strike="noStrike" kern="1200" cap="none" spc="0" normalizeH="0" baseline="0" noProof="0">
                <a:ln>
                  <a:noFill/>
                </a:ln>
                <a:solidFill>
                  <a:prstClr val="white"/>
                </a:solidFill>
                <a:effectLst/>
                <a:uLnTx/>
                <a:uFillTx/>
                <a:latin typeface="Avenir Next LT Pro"/>
                <a:ea typeface="+mn-ea"/>
                <a:cs typeface="+mn-cs"/>
              </a:rPr>
              <a:t>actions</a:t>
            </a:r>
          </a:p>
        </p:txBody>
      </p:sp>
    </p:spTree>
    <p:extLst>
      <p:ext uri="{BB962C8B-B14F-4D97-AF65-F5344CB8AC3E}">
        <p14:creationId xmlns:p14="http://schemas.microsoft.com/office/powerpoint/2010/main" val="134128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E7B2B-DACA-244D-B64C-AC8B8F306DE8}"/>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A626A37-5BD7-A67B-9CBB-C31FCB9848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60" imgH="360" progId="TCLayout.ActiveDocument.1">
                  <p:embed/>
                </p:oleObj>
              </mc:Choice>
              <mc:Fallback>
                <p:oleObj name="think-cell Slide" r:id="rId4" imgW="360" imgH="360" progId="TCLayout.ActiveDocument.1">
                  <p:embed/>
                  <p:pic>
                    <p:nvPicPr>
                      <p:cNvPr id="5" name="think-cell data - do not delete" hidden="1">
                        <a:extLst>
                          <a:ext uri="{FF2B5EF4-FFF2-40B4-BE49-F238E27FC236}">
                            <a16:creationId xmlns:a16="http://schemas.microsoft.com/office/drawing/2014/main" id="{EA626A37-5BD7-A67B-9CBB-C31FCB98482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a:extLst>
              <a:ext uri="{FF2B5EF4-FFF2-40B4-BE49-F238E27FC236}">
                <a16:creationId xmlns:a16="http://schemas.microsoft.com/office/drawing/2014/main" id="{CD582AFF-B400-9F35-9314-3E12AFFC2635}"/>
              </a:ext>
            </a:extLst>
          </p:cNvPr>
          <p:cNvSpPr>
            <a:spLocks noGrp="1"/>
          </p:cNvSpPr>
          <p:nvPr>
            <p:ph type="body" sz="quarter" idx="21"/>
          </p:nvPr>
        </p:nvSpPr>
        <p:spPr/>
        <p:txBody>
          <a:bodyPr/>
          <a:lstStyle/>
          <a:p>
            <a:r>
              <a:rPr lang="en-US">
                <a:ea typeface="Noto Sans" panose="020B0502040504020204" pitchFamily="34" charset="0"/>
                <a:cs typeface="Noto Sans" panose="020B0502040504020204" pitchFamily="34" charset="0"/>
              </a:rPr>
              <a:t>Source: Onyx</a:t>
            </a:r>
          </a:p>
        </p:txBody>
      </p:sp>
      <p:sp>
        <p:nvSpPr>
          <p:cNvPr id="2" name="Title 1">
            <a:extLst>
              <a:ext uri="{FF2B5EF4-FFF2-40B4-BE49-F238E27FC236}">
                <a16:creationId xmlns:a16="http://schemas.microsoft.com/office/drawing/2014/main" id="{C1D0F4CD-6146-3F57-0439-C3E2A3617168}"/>
              </a:ext>
            </a:extLst>
          </p:cNvPr>
          <p:cNvSpPr>
            <a:spLocks noGrp="1"/>
          </p:cNvSpPr>
          <p:nvPr>
            <p:ph type="title"/>
          </p:nvPr>
        </p:nvSpPr>
        <p:spPr/>
        <p:txBody>
          <a:bodyPr vert="horz"/>
          <a:lstStyle/>
          <a:p>
            <a:r>
              <a:rPr lang="en-US"/>
              <a:t>US largely focused on non-tariff barriers with Tier 2 partners</a:t>
            </a:r>
          </a:p>
        </p:txBody>
      </p:sp>
      <p:sp>
        <p:nvSpPr>
          <p:cNvPr id="40" name="Text Placeholder 14">
            <a:extLst>
              <a:ext uri="{FF2B5EF4-FFF2-40B4-BE49-F238E27FC236}">
                <a16:creationId xmlns:a16="http://schemas.microsoft.com/office/drawing/2014/main" id="{C2C0EC0B-4B5E-C703-2B6F-8D5B08C82ADD}"/>
              </a:ext>
            </a:extLst>
          </p:cNvPr>
          <p:cNvSpPr>
            <a:spLocks noGrp="1"/>
          </p:cNvSpPr>
          <p:nvPr>
            <p:ph type="body" sz="quarter" idx="19"/>
          </p:nvPr>
        </p:nvSpPr>
        <p:spPr/>
        <p:txBody>
          <a:bodyPr/>
          <a:lstStyle/>
          <a:p>
            <a:r>
              <a:rPr lang="en-US"/>
              <a:t>Ongoing negotiations focus on product concessions and economic security provisions </a:t>
            </a:r>
          </a:p>
        </p:txBody>
      </p:sp>
      <p:sp>
        <p:nvSpPr>
          <p:cNvPr id="46" name="Rectangle 45">
            <a:extLst>
              <a:ext uri="{FF2B5EF4-FFF2-40B4-BE49-F238E27FC236}">
                <a16:creationId xmlns:a16="http://schemas.microsoft.com/office/drawing/2014/main" id="{12801E6C-BEC8-E1ED-B125-E3C3AB00E6BE}"/>
              </a:ext>
            </a:extLst>
          </p:cNvPr>
          <p:cNvSpPr/>
          <p:nvPr/>
        </p:nvSpPr>
        <p:spPr>
          <a:xfrm>
            <a:off x="644350" y="2556501"/>
            <a:ext cx="6988350" cy="3521568"/>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srgbClr val="262626"/>
              </a:solidFill>
              <a:effectLst/>
              <a:uLnTx/>
              <a:uFillTx/>
              <a:latin typeface="Avenir Next LT Pro"/>
              <a:ea typeface="+mn-ea"/>
              <a:cs typeface="+mn-cs"/>
            </a:endParaRPr>
          </a:p>
        </p:txBody>
      </p:sp>
      <p:sp>
        <p:nvSpPr>
          <p:cNvPr id="50" name="Rectangle 49">
            <a:extLst>
              <a:ext uri="{FF2B5EF4-FFF2-40B4-BE49-F238E27FC236}">
                <a16:creationId xmlns:a16="http://schemas.microsoft.com/office/drawing/2014/main" id="{0531930F-B860-FF27-F822-BD06045109D2}"/>
              </a:ext>
            </a:extLst>
          </p:cNvPr>
          <p:cNvSpPr/>
          <p:nvPr/>
        </p:nvSpPr>
        <p:spPr>
          <a:xfrm>
            <a:off x="661931" y="2202764"/>
            <a:ext cx="6970769" cy="356616"/>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Tier 2 – </a:t>
            </a:r>
            <a:r>
              <a:rPr kumimoji="0" lang="en-US" sz="1400" b="0" i="0" u="none" strike="noStrike" kern="1200" cap="none" spc="0" normalizeH="0" baseline="0" noProof="0">
                <a:ln>
                  <a:noFill/>
                </a:ln>
                <a:solidFill>
                  <a:prstClr val="white"/>
                </a:solidFill>
                <a:effectLst/>
                <a:uLnTx/>
                <a:uFillTx/>
                <a:latin typeface="Avenir Next LT Pro"/>
                <a:ea typeface="+mn-ea"/>
                <a:cs typeface="+mn-cs"/>
              </a:rPr>
              <a:t>Trade and security, containing China</a:t>
            </a:r>
          </a:p>
        </p:txBody>
      </p:sp>
      <p:sp>
        <p:nvSpPr>
          <p:cNvPr id="39" name="Rectangle 38">
            <a:extLst>
              <a:ext uri="{FF2B5EF4-FFF2-40B4-BE49-F238E27FC236}">
                <a16:creationId xmlns:a16="http://schemas.microsoft.com/office/drawing/2014/main" id="{A3DDF7F8-A1D6-F9A1-8232-FF290D657539}"/>
              </a:ext>
            </a:extLst>
          </p:cNvPr>
          <p:cNvSpPr/>
          <p:nvPr/>
        </p:nvSpPr>
        <p:spPr>
          <a:xfrm>
            <a:off x="7728558" y="2202764"/>
            <a:ext cx="1967577" cy="353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Outlook</a:t>
            </a:r>
          </a:p>
        </p:txBody>
      </p:sp>
      <p:sp>
        <p:nvSpPr>
          <p:cNvPr id="62" name="Text Placeholder 114">
            <a:extLst>
              <a:ext uri="{FF2B5EF4-FFF2-40B4-BE49-F238E27FC236}">
                <a16:creationId xmlns:a16="http://schemas.microsoft.com/office/drawing/2014/main" id="{BC9C0781-3AB2-95D9-6231-078DCF8C72CD}"/>
              </a:ext>
            </a:extLst>
          </p:cNvPr>
          <p:cNvSpPr txBox="1">
            <a:spLocks/>
          </p:cNvSpPr>
          <p:nvPr/>
        </p:nvSpPr>
        <p:spPr>
          <a:xfrm>
            <a:off x="7728559" y="2556501"/>
            <a:ext cx="1967576" cy="3521568"/>
          </a:xfrm>
          <a:prstGeom prst="rect">
            <a:avLst/>
          </a:prstGeom>
          <a:solidFill>
            <a:schemeClr val="bg1">
              <a:lumMod val="85000"/>
            </a:schemeClr>
          </a:solidFill>
        </p:spPr>
        <p:txBody>
          <a:bodyPr anchor="ctr"/>
          <a:lst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US" sz="1200" b="1">
                <a:solidFill>
                  <a:srgbClr val="262626"/>
                </a:solidFill>
              </a:rPr>
              <a:t>Short-term</a:t>
            </a:r>
          </a:p>
          <a:p>
            <a:pPr marL="285750" lvl="0" indent="-285750">
              <a:spcBef>
                <a:spcPts val="0"/>
              </a:spcBef>
              <a:buFont typeface="Wingdings" panose="05000000000000000000" pitchFamily="2" charset="2"/>
              <a:buChar char="§"/>
              <a:defRPr/>
            </a:pPr>
            <a:r>
              <a:rPr lang="en-US" sz="1200">
                <a:solidFill>
                  <a:srgbClr val="262626"/>
                </a:solidFill>
              </a:rPr>
              <a:t>Negotiations ongoing</a:t>
            </a:r>
          </a:p>
          <a:p>
            <a:pPr marL="285750" lvl="0" indent="-285750">
              <a:spcBef>
                <a:spcPts val="0"/>
              </a:spcBef>
              <a:buFont typeface="Wingdings" panose="05000000000000000000" pitchFamily="2" charset="2"/>
              <a:buChar char="§"/>
              <a:defRPr/>
            </a:pPr>
            <a:r>
              <a:rPr lang="en-US" sz="1200">
                <a:solidFill>
                  <a:srgbClr val="262626"/>
                </a:solidFill>
              </a:rPr>
              <a:t>Impacts to country competitiveness</a:t>
            </a:r>
          </a:p>
          <a:p>
            <a:pPr marL="285750" lvl="0" indent="-285750">
              <a:spcBef>
                <a:spcPts val="0"/>
              </a:spcBef>
              <a:buFont typeface="Wingdings" panose="05000000000000000000" pitchFamily="2" charset="2"/>
              <a:buChar char="§"/>
              <a:defRPr/>
            </a:pPr>
            <a:r>
              <a:rPr lang="en-US" sz="1200">
                <a:solidFill>
                  <a:srgbClr val="262626"/>
                </a:solidFill>
              </a:rPr>
              <a:t>Lower trade barriers </a:t>
            </a:r>
          </a:p>
          <a:p>
            <a:pPr marL="285750" lvl="0" indent="-285750">
              <a:spcBef>
                <a:spcPts val="0"/>
              </a:spcBef>
              <a:buFont typeface="Wingdings" panose="05000000000000000000" pitchFamily="2" charset="2"/>
              <a:buChar char="§"/>
              <a:defRPr/>
            </a:pPr>
            <a:r>
              <a:rPr lang="en-US" sz="1200">
                <a:solidFill>
                  <a:srgbClr val="262626"/>
                </a:solidFill>
              </a:rPr>
              <a:t>Questions over transshipment</a:t>
            </a:r>
          </a:p>
          <a:p>
            <a:pPr marL="285750" lvl="0" indent="-285750">
              <a:spcBef>
                <a:spcPts val="0"/>
              </a:spcBef>
              <a:buFont typeface="Wingdings" panose="05000000000000000000" pitchFamily="2" charset="2"/>
              <a:buChar char="§"/>
              <a:defRPr/>
            </a:pPr>
            <a:r>
              <a:rPr lang="en-US" sz="1200">
                <a:solidFill>
                  <a:srgbClr val="262626"/>
                </a:solidFill>
              </a:rPr>
              <a:t>Additional Section 232 tariffs</a:t>
            </a:r>
          </a:p>
        </p:txBody>
      </p:sp>
      <p:grpSp>
        <p:nvGrpSpPr>
          <p:cNvPr id="1029" name="Group 1028">
            <a:extLst>
              <a:ext uri="{FF2B5EF4-FFF2-40B4-BE49-F238E27FC236}">
                <a16:creationId xmlns:a16="http://schemas.microsoft.com/office/drawing/2014/main" id="{649184A4-AFC1-C26A-2498-7F3CCF29C500}"/>
              </a:ext>
            </a:extLst>
          </p:cNvPr>
          <p:cNvGrpSpPr/>
          <p:nvPr/>
        </p:nvGrpSpPr>
        <p:grpSpPr>
          <a:xfrm>
            <a:off x="781048" y="2908956"/>
            <a:ext cx="6785074" cy="2810088"/>
            <a:chOff x="903373" y="2902521"/>
            <a:chExt cx="6785074" cy="2810088"/>
          </a:xfrm>
        </p:grpSpPr>
        <p:sp>
          <p:nvSpPr>
            <p:cNvPr id="38" name="Rectangle 37">
              <a:extLst>
                <a:ext uri="{FF2B5EF4-FFF2-40B4-BE49-F238E27FC236}">
                  <a16:creationId xmlns:a16="http://schemas.microsoft.com/office/drawing/2014/main" id="{CB1B8254-5F2C-3F5B-4519-B8D03BAEEE42}"/>
                </a:ext>
              </a:extLst>
            </p:cNvPr>
            <p:cNvSpPr/>
            <p:nvPr/>
          </p:nvSpPr>
          <p:spPr>
            <a:xfrm>
              <a:off x="5777620" y="3280084"/>
              <a:ext cx="1910827" cy="97377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defRPr/>
              </a:pPr>
              <a:r>
                <a:rPr lang="en-US" sz="1200">
                  <a:solidFill>
                    <a:prstClr val="white"/>
                  </a:solidFill>
                </a:rPr>
                <a:t>Increase in 0% tariffs</a:t>
              </a:r>
            </a:p>
            <a:p>
              <a:pPr marL="285750" lvl="0" indent="-285750">
                <a:buFont typeface="Wingdings" panose="05000000000000000000" pitchFamily="2" charset="2"/>
                <a:buChar char="§"/>
                <a:defRPr/>
              </a:pPr>
              <a:r>
                <a:rPr lang="en-US" sz="1200">
                  <a:solidFill>
                    <a:prstClr val="white"/>
                  </a:solidFill>
                </a:rPr>
                <a:t>Non-tariff barrier removal</a:t>
              </a:r>
            </a:p>
            <a:p>
              <a:pPr marL="285750" lvl="0" indent="-285750">
                <a:buFont typeface="Wingdings" panose="05000000000000000000" pitchFamily="2" charset="2"/>
                <a:buChar char="§"/>
                <a:defRPr/>
              </a:pPr>
              <a:r>
                <a:rPr lang="en-US" sz="1200">
                  <a:solidFill>
                    <a:prstClr val="white"/>
                  </a:solidFill>
                </a:rPr>
                <a:t>Econ. security controls</a:t>
              </a:r>
            </a:p>
          </p:txBody>
        </p:sp>
        <p:sp>
          <p:nvSpPr>
            <p:cNvPr id="41" name="Rectangle 40">
              <a:extLst>
                <a:ext uri="{FF2B5EF4-FFF2-40B4-BE49-F238E27FC236}">
                  <a16:creationId xmlns:a16="http://schemas.microsoft.com/office/drawing/2014/main" id="{029C9139-6649-7407-6264-C94213A8815F}"/>
                </a:ext>
              </a:extLst>
            </p:cNvPr>
            <p:cNvSpPr/>
            <p:nvPr/>
          </p:nvSpPr>
          <p:spPr>
            <a:xfrm>
              <a:off x="5777619" y="4747710"/>
              <a:ext cx="1910827" cy="96489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defRPr/>
              </a:pPr>
              <a:r>
                <a:rPr lang="en-US" sz="1200">
                  <a:solidFill>
                    <a:prstClr val="white"/>
                  </a:solidFill>
                </a:rPr>
                <a:t>None</a:t>
              </a:r>
            </a:p>
          </p:txBody>
        </p:sp>
        <p:sp>
          <p:nvSpPr>
            <p:cNvPr id="58" name="Rectangle 57">
              <a:extLst>
                <a:ext uri="{FF2B5EF4-FFF2-40B4-BE49-F238E27FC236}">
                  <a16:creationId xmlns:a16="http://schemas.microsoft.com/office/drawing/2014/main" id="{56BC0127-DB91-6E90-3664-F014CBFCB489}"/>
                </a:ext>
              </a:extLst>
            </p:cNvPr>
            <p:cNvSpPr/>
            <p:nvPr/>
          </p:nvSpPr>
          <p:spPr>
            <a:xfrm>
              <a:off x="903373" y="2907567"/>
              <a:ext cx="2861607" cy="2759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Clearly articulated deal</a:t>
              </a:r>
            </a:p>
          </p:txBody>
        </p:sp>
        <p:sp>
          <p:nvSpPr>
            <p:cNvPr id="59" name="Rectangle 58">
              <a:extLst>
                <a:ext uri="{FF2B5EF4-FFF2-40B4-BE49-F238E27FC236}">
                  <a16:creationId xmlns:a16="http://schemas.microsoft.com/office/drawing/2014/main" id="{C2487FE9-C8D9-CAB7-B75A-0BCD8ADAEA72}"/>
                </a:ext>
              </a:extLst>
            </p:cNvPr>
            <p:cNvSpPr/>
            <p:nvPr/>
          </p:nvSpPr>
          <p:spPr>
            <a:xfrm>
              <a:off x="903375" y="4358557"/>
              <a:ext cx="2861607" cy="280988"/>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No clear deal announced</a:t>
              </a:r>
            </a:p>
          </p:txBody>
        </p:sp>
        <p:sp>
          <p:nvSpPr>
            <p:cNvPr id="60" name="Rectangle 59">
              <a:extLst>
                <a:ext uri="{FF2B5EF4-FFF2-40B4-BE49-F238E27FC236}">
                  <a16:creationId xmlns:a16="http://schemas.microsoft.com/office/drawing/2014/main" id="{18FD5A0B-FBE9-8534-32FB-3E0F6482EB07}"/>
                </a:ext>
              </a:extLst>
            </p:cNvPr>
            <p:cNvSpPr/>
            <p:nvPr/>
          </p:nvSpPr>
          <p:spPr>
            <a:xfrm>
              <a:off x="3861306" y="4740290"/>
              <a:ext cx="1865407" cy="972319"/>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defRPr/>
              </a:pPr>
              <a:r>
                <a:rPr lang="en-US" sz="1200">
                  <a:solidFill>
                    <a:prstClr val="white"/>
                  </a:solidFill>
                </a:rPr>
                <a:t>+10-20% for most</a:t>
              </a:r>
            </a:p>
            <a:p>
              <a:pPr marL="285750" lvl="0" indent="-285750">
                <a:buFont typeface="Wingdings" panose="05000000000000000000" pitchFamily="2" charset="2"/>
                <a:buChar char="§"/>
                <a:defRPr/>
              </a:pPr>
              <a:r>
                <a:rPr lang="en-US" sz="1200">
                  <a:solidFill>
                    <a:prstClr val="white"/>
                  </a:solidFill>
                </a:rPr>
                <a:t>14 countries receive &gt;20%</a:t>
              </a:r>
            </a:p>
          </p:txBody>
        </p:sp>
        <p:sp>
          <p:nvSpPr>
            <p:cNvPr id="61" name="Rectangle 60">
              <a:extLst>
                <a:ext uri="{FF2B5EF4-FFF2-40B4-BE49-F238E27FC236}">
                  <a16:creationId xmlns:a16="http://schemas.microsoft.com/office/drawing/2014/main" id="{9803EFAE-C48D-24C7-7EEA-90CFE0699C50}"/>
                </a:ext>
              </a:extLst>
            </p:cNvPr>
            <p:cNvSpPr/>
            <p:nvPr/>
          </p:nvSpPr>
          <p:spPr>
            <a:xfrm>
              <a:off x="3861306" y="3263389"/>
              <a:ext cx="1865407" cy="9904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lvl="0" indent="-285750">
                <a:buFont typeface="Wingdings" panose="05000000000000000000" pitchFamily="2" charset="2"/>
                <a:buChar char="§"/>
                <a:defRPr/>
              </a:pPr>
              <a:r>
                <a:rPr lang="en-US" sz="1200">
                  <a:solidFill>
                    <a:prstClr val="white"/>
                  </a:solidFill>
                </a:rPr>
                <a:t>+19% headline tariffs</a:t>
              </a:r>
            </a:p>
            <a:p>
              <a:pPr marL="285750" lvl="0" indent="-285750">
                <a:buFont typeface="Wingdings" panose="05000000000000000000" pitchFamily="2" charset="2"/>
                <a:buChar char="§"/>
                <a:defRPr/>
              </a:pPr>
              <a:r>
                <a:rPr lang="en-US" sz="1200">
                  <a:solidFill>
                    <a:prstClr val="white"/>
                  </a:solidFill>
                </a:rPr>
                <a:t>No product concessions</a:t>
              </a:r>
            </a:p>
          </p:txBody>
        </p:sp>
        <p:sp>
          <p:nvSpPr>
            <p:cNvPr id="1024" name="Rectangle 1023">
              <a:extLst>
                <a:ext uri="{FF2B5EF4-FFF2-40B4-BE49-F238E27FC236}">
                  <a16:creationId xmlns:a16="http://schemas.microsoft.com/office/drawing/2014/main" id="{61F520B8-5830-D795-14C7-8AE8486E66C3}"/>
                </a:ext>
              </a:extLst>
            </p:cNvPr>
            <p:cNvSpPr/>
            <p:nvPr/>
          </p:nvSpPr>
          <p:spPr>
            <a:xfrm>
              <a:off x="3815885" y="2909980"/>
              <a:ext cx="1910828" cy="2759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US pledged actions</a:t>
              </a:r>
            </a:p>
          </p:txBody>
        </p:sp>
        <p:sp>
          <p:nvSpPr>
            <p:cNvPr id="1027" name="Rectangle 1026">
              <a:extLst>
                <a:ext uri="{FF2B5EF4-FFF2-40B4-BE49-F238E27FC236}">
                  <a16:creationId xmlns:a16="http://schemas.microsoft.com/office/drawing/2014/main" id="{0CB740FA-6B2E-F8FB-0AFE-4C00C3359628}"/>
                </a:ext>
              </a:extLst>
            </p:cNvPr>
            <p:cNvSpPr/>
            <p:nvPr/>
          </p:nvSpPr>
          <p:spPr>
            <a:xfrm>
              <a:off x="5777619" y="2902521"/>
              <a:ext cx="1910828" cy="2759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Partner</a:t>
              </a:r>
              <a:r>
                <a:rPr lang="en-US" sz="1200">
                  <a:solidFill>
                    <a:prstClr val="white"/>
                  </a:solidFill>
                  <a:latin typeface="Avenir Next LT Pro"/>
                </a:rPr>
                <a:t> pledged </a:t>
              </a:r>
              <a:r>
                <a:rPr kumimoji="0" lang="en-US" sz="1200" b="0" i="0" u="none" strike="noStrike" kern="1200" cap="none" spc="0" normalizeH="0" baseline="0" noProof="0">
                  <a:ln>
                    <a:noFill/>
                  </a:ln>
                  <a:solidFill>
                    <a:prstClr val="white"/>
                  </a:solidFill>
                  <a:effectLst/>
                  <a:uLnTx/>
                  <a:uFillTx/>
                  <a:latin typeface="Avenir Next LT Pro"/>
                  <a:ea typeface="+mn-ea"/>
                  <a:cs typeface="+mn-cs"/>
                </a:rPr>
                <a:t>actions</a:t>
              </a:r>
            </a:p>
          </p:txBody>
        </p:sp>
      </p:grpSp>
      <p:sp>
        <p:nvSpPr>
          <p:cNvPr id="1078" name="Rectangle 1077">
            <a:extLst>
              <a:ext uri="{FF2B5EF4-FFF2-40B4-BE49-F238E27FC236}">
                <a16:creationId xmlns:a16="http://schemas.microsoft.com/office/drawing/2014/main" id="{A7C2F64A-417F-1D1D-ADBC-73BA9052F592}"/>
              </a:ext>
            </a:extLst>
          </p:cNvPr>
          <p:cNvSpPr/>
          <p:nvPr/>
        </p:nvSpPr>
        <p:spPr>
          <a:xfrm>
            <a:off x="9791992" y="2200450"/>
            <a:ext cx="1967577" cy="353823"/>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a:ea typeface="+mn-ea"/>
                <a:cs typeface="+mn-cs"/>
              </a:rPr>
              <a:t>Outlook</a:t>
            </a:r>
          </a:p>
        </p:txBody>
      </p:sp>
      <p:sp>
        <p:nvSpPr>
          <p:cNvPr id="1079" name="Text Placeholder 114">
            <a:extLst>
              <a:ext uri="{FF2B5EF4-FFF2-40B4-BE49-F238E27FC236}">
                <a16:creationId xmlns:a16="http://schemas.microsoft.com/office/drawing/2014/main" id="{A903482C-2A31-F062-72AB-290024DDDEFF}"/>
              </a:ext>
            </a:extLst>
          </p:cNvPr>
          <p:cNvSpPr txBox="1">
            <a:spLocks/>
          </p:cNvSpPr>
          <p:nvPr/>
        </p:nvSpPr>
        <p:spPr>
          <a:xfrm>
            <a:off x="9791993" y="2554187"/>
            <a:ext cx="1967576" cy="3521568"/>
          </a:xfrm>
          <a:prstGeom prst="rect">
            <a:avLst/>
          </a:prstGeom>
          <a:solidFill>
            <a:schemeClr val="bg1">
              <a:lumMod val="85000"/>
            </a:schemeClr>
          </a:solidFill>
        </p:spPr>
        <p:txBody>
          <a:bodyPr anchor="ctr"/>
          <a:lstStyle>
            <a:lvl1pPr marL="0" indent="0" algn="l" defTabSz="914400" rtl="0" eaLnBrk="1" latinLnBrk="0" hangingPunct="1">
              <a:lnSpc>
                <a:spcPct val="100000"/>
              </a:lnSpc>
              <a:spcBef>
                <a:spcPts val="600"/>
              </a:spcBef>
              <a:buFont typeface="Wingdings" panose="05000000000000000000" pitchFamily="2" charset="2"/>
              <a:buNone/>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1pPr>
            <a:lvl2pPr marL="461963" indent="-225425" algn="l" defTabSz="914400" rtl="0" eaLnBrk="1" latinLnBrk="0" hangingPunct="1">
              <a:lnSpc>
                <a:spcPct val="100000"/>
              </a:lnSpc>
              <a:spcBef>
                <a:spcPts val="600"/>
              </a:spcBef>
              <a:buFont typeface="Wingdings" panose="05000000000000000000" pitchFamily="2" charset="2"/>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2pPr>
            <a:lvl3pPr marL="687388" indent="-225425" algn="l" defTabSz="914400" rtl="0" eaLnBrk="1" latinLnBrk="0" hangingPunct="1">
              <a:lnSpc>
                <a:spcPct val="100000"/>
              </a:lnSpc>
              <a:spcBef>
                <a:spcPts val="600"/>
              </a:spcBef>
              <a:buFont typeface="Verdana" panose="020B0604030504040204" pitchFamily="34" charset="0"/>
              <a:buChar char="−"/>
              <a:defRPr sz="1400" kern="1200" baseline="0">
                <a:solidFill>
                  <a:schemeClr val="bg1"/>
                </a:solidFill>
                <a:latin typeface="Avenir Next LT Pro" panose="020B0504020202020204" pitchFamily="34" charset="0"/>
                <a:ea typeface="Verdana" panose="020B0604030504040204" pitchFamily="34" charset="0"/>
                <a:cs typeface="+mn-cs"/>
                <a:sym typeface="Avenir Next LT Pro" panose="020B0504020202020204" pitchFamily="34" charset="0"/>
              </a:defRPr>
            </a:lvl3pPr>
            <a:lvl4pPr marL="914400" indent="-227013" algn="l" defTabSz="914400" rtl="0" eaLnBrk="1" latinLnBrk="0" hangingPunct="1">
              <a:lnSpc>
                <a:spcPct val="100000"/>
              </a:lnSpc>
              <a:spcBef>
                <a:spcPts val="600"/>
              </a:spcBef>
              <a:buFont typeface="Courier New" panose="02070309020205020404" pitchFamily="49" charset="0"/>
              <a:buChar char="o"/>
              <a:defRPr sz="1400" kern="1200" baseline="0">
                <a:solidFill>
                  <a:schemeClr val="tx2"/>
                </a:solidFill>
                <a:latin typeface="Verdana" panose="020B0604030504040204" pitchFamily="34" charset="0"/>
                <a:ea typeface="Verdana" panose="020B0604030504040204" pitchFamily="34" charset="0"/>
                <a:cs typeface="+mn-cs"/>
              </a:defRPr>
            </a:lvl4pPr>
            <a:lvl5pPr marL="914400" indent="0" algn="l" defTabSz="914400" rtl="0" eaLnBrk="1" latinLnBrk="0" hangingPunct="1">
              <a:lnSpc>
                <a:spcPct val="100000"/>
              </a:lnSpc>
              <a:spcBef>
                <a:spcPts val="600"/>
              </a:spcBef>
              <a:buFont typeface="Arial" panose="020B0604020202020204" pitchFamily="34" charset="0"/>
              <a:buNone/>
              <a:defRPr sz="1400" kern="1200">
                <a:solidFill>
                  <a:schemeClr val="tx2"/>
                </a:solidFill>
                <a:latin typeface="+mj-lt"/>
                <a:ea typeface="+mn-ea"/>
                <a:cs typeface="+mn-cs"/>
              </a:defRPr>
            </a:lvl5pPr>
            <a:lvl6pPr marL="1376363" indent="-234950" algn="l" defTabSz="914400" rtl="0" eaLnBrk="1" latinLnBrk="0" hangingPunct="1">
              <a:lnSpc>
                <a:spcPct val="90000"/>
              </a:lnSpc>
              <a:spcBef>
                <a:spcPts val="500"/>
              </a:spcBef>
              <a:buFont typeface="Wingdings" panose="05000000000000000000" pitchFamily="2" charset="2"/>
              <a:buChar char="Ø"/>
              <a:defRPr sz="1400" kern="1200" baseline="0">
                <a:solidFill>
                  <a:schemeClr val="tx1"/>
                </a:solidFill>
                <a:latin typeface="Verdana" panose="020B0604030504040204" pitchFamily="34" charset="0"/>
                <a:ea typeface="Verdana" panose="020B0604030504040204" pitchFamily="34" charset="0"/>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spcBef>
                <a:spcPts val="0"/>
              </a:spcBef>
              <a:defRPr/>
            </a:pPr>
            <a:r>
              <a:rPr lang="en-US" sz="1200" b="1">
                <a:solidFill>
                  <a:srgbClr val="262626"/>
                </a:solidFill>
              </a:rPr>
              <a:t>Medium-to-long term</a:t>
            </a:r>
          </a:p>
          <a:p>
            <a:pPr marL="285750" lvl="0" indent="-285750">
              <a:spcBef>
                <a:spcPts val="0"/>
              </a:spcBef>
              <a:buFont typeface="Wingdings" panose="05000000000000000000" pitchFamily="2" charset="2"/>
              <a:buChar char="§"/>
              <a:defRPr/>
            </a:pPr>
            <a:r>
              <a:rPr lang="en-US" sz="1200">
                <a:solidFill>
                  <a:srgbClr val="262626"/>
                </a:solidFill>
              </a:rPr>
              <a:t>Balancing focus</a:t>
            </a:r>
          </a:p>
          <a:p>
            <a:pPr marL="285750" lvl="0" indent="-285750">
              <a:spcBef>
                <a:spcPts val="0"/>
              </a:spcBef>
              <a:buFont typeface="Wingdings" panose="05000000000000000000" pitchFamily="2" charset="2"/>
              <a:buChar char="§"/>
              <a:defRPr/>
            </a:pPr>
            <a:r>
              <a:rPr lang="en-US" sz="1200">
                <a:solidFill>
                  <a:srgbClr val="262626"/>
                </a:solidFill>
              </a:rPr>
              <a:t>No new security guarantees</a:t>
            </a:r>
          </a:p>
        </p:txBody>
      </p:sp>
      <p:sp>
        <p:nvSpPr>
          <p:cNvPr id="55" name="Rectangle 54">
            <a:extLst>
              <a:ext uri="{FF2B5EF4-FFF2-40B4-BE49-F238E27FC236}">
                <a16:creationId xmlns:a16="http://schemas.microsoft.com/office/drawing/2014/main" id="{E11B2344-2504-AC08-05D4-39170CBEF5BF}"/>
              </a:ext>
            </a:extLst>
          </p:cNvPr>
          <p:cNvSpPr/>
          <p:nvPr/>
        </p:nvSpPr>
        <p:spPr>
          <a:xfrm>
            <a:off x="2325035" y="3281827"/>
            <a:ext cx="1317620" cy="458939"/>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PH</a:t>
            </a:r>
          </a:p>
        </p:txBody>
      </p:sp>
      <p:grpSp>
        <p:nvGrpSpPr>
          <p:cNvPr id="56" name="Group 55">
            <a:extLst>
              <a:ext uri="{FF2B5EF4-FFF2-40B4-BE49-F238E27FC236}">
                <a16:creationId xmlns:a16="http://schemas.microsoft.com/office/drawing/2014/main" id="{F8704940-2322-E07D-141B-0B0E5E15843E}"/>
              </a:ext>
            </a:extLst>
          </p:cNvPr>
          <p:cNvGrpSpPr/>
          <p:nvPr/>
        </p:nvGrpSpPr>
        <p:grpSpPr>
          <a:xfrm>
            <a:off x="792469" y="3802008"/>
            <a:ext cx="1280160" cy="458937"/>
            <a:chOff x="1228295" y="3501021"/>
            <a:chExt cx="1280160" cy="458937"/>
          </a:xfrm>
        </p:grpSpPr>
        <p:sp>
          <p:nvSpPr>
            <p:cNvPr id="57" name="Rectangle 56">
              <a:extLst>
                <a:ext uri="{FF2B5EF4-FFF2-40B4-BE49-F238E27FC236}">
                  <a16:creationId xmlns:a16="http://schemas.microsoft.com/office/drawing/2014/main" id="{E4F2CAC2-CF64-C2F1-4254-E587F2FBA57D}"/>
                </a:ext>
              </a:extLst>
            </p:cNvPr>
            <p:cNvSpPr/>
            <p:nvPr/>
          </p:nvSpPr>
          <p:spPr>
            <a:xfrm>
              <a:off x="1228295" y="3501021"/>
              <a:ext cx="1280160" cy="45893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IN</a:t>
              </a:r>
            </a:p>
          </p:txBody>
        </p:sp>
        <p:pic>
          <p:nvPicPr>
            <p:cNvPr id="63" name="Picture 6">
              <a:extLst>
                <a:ext uri="{FF2B5EF4-FFF2-40B4-BE49-F238E27FC236}">
                  <a16:creationId xmlns:a16="http://schemas.microsoft.com/office/drawing/2014/main" id="{D78E6FFF-2BD4-4774-3422-88889067A57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2655" y="3502111"/>
              <a:ext cx="685800" cy="4572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25" name="Group 1024">
            <a:extLst>
              <a:ext uri="{FF2B5EF4-FFF2-40B4-BE49-F238E27FC236}">
                <a16:creationId xmlns:a16="http://schemas.microsoft.com/office/drawing/2014/main" id="{D1D82299-C716-1160-1ABC-A13E799842AC}"/>
              </a:ext>
            </a:extLst>
          </p:cNvPr>
          <p:cNvGrpSpPr/>
          <p:nvPr/>
        </p:nvGrpSpPr>
        <p:grpSpPr>
          <a:xfrm>
            <a:off x="2322120" y="3804210"/>
            <a:ext cx="1320535" cy="460857"/>
            <a:chOff x="2757946" y="3503223"/>
            <a:chExt cx="1320535" cy="460857"/>
          </a:xfrm>
        </p:grpSpPr>
        <p:sp>
          <p:nvSpPr>
            <p:cNvPr id="1030" name="Rectangle 1029">
              <a:extLst>
                <a:ext uri="{FF2B5EF4-FFF2-40B4-BE49-F238E27FC236}">
                  <a16:creationId xmlns:a16="http://schemas.microsoft.com/office/drawing/2014/main" id="{A1516EE4-4F8B-C79E-A63C-3A11CCEB9469}"/>
                </a:ext>
              </a:extLst>
            </p:cNvPr>
            <p:cNvSpPr/>
            <p:nvPr/>
          </p:nvSpPr>
          <p:spPr>
            <a:xfrm>
              <a:off x="2757946" y="3503223"/>
              <a:ext cx="1320535" cy="46085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PK</a:t>
              </a:r>
            </a:p>
          </p:txBody>
        </p:sp>
        <p:pic>
          <p:nvPicPr>
            <p:cNvPr id="1031" name="Picture 10" descr="undefined">
              <a:extLst>
                <a:ext uri="{FF2B5EF4-FFF2-40B4-BE49-F238E27FC236}">
                  <a16:creationId xmlns:a16="http://schemas.microsoft.com/office/drawing/2014/main" id="{5462178E-9EF8-06AC-8195-EFC5DEF878F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93016" y="3503223"/>
              <a:ext cx="685465" cy="457200"/>
            </a:xfrm>
            <a:prstGeom prst="rect">
              <a:avLst/>
            </a:prstGeom>
            <a:noFill/>
            <a:extLst>
              <a:ext uri="{909E8E84-426E-40DD-AFC4-6F175D3DCCD1}">
                <a14:hiddenFill xmlns:a14="http://schemas.microsoft.com/office/drawing/2010/main">
                  <a:solidFill>
                    <a:srgbClr val="FFFFFF"/>
                  </a:solidFill>
                </a14:hiddenFill>
              </a:ext>
            </a:extLst>
          </p:spPr>
        </p:pic>
      </p:grpSp>
      <p:sp>
        <p:nvSpPr>
          <p:cNvPr id="1032" name="Rectangle 1031">
            <a:extLst>
              <a:ext uri="{FF2B5EF4-FFF2-40B4-BE49-F238E27FC236}">
                <a16:creationId xmlns:a16="http://schemas.microsoft.com/office/drawing/2014/main" id="{8A65D6A9-7DC6-42AD-0C5A-37AB3B22A815}"/>
              </a:ext>
            </a:extLst>
          </p:cNvPr>
          <p:cNvSpPr/>
          <p:nvPr/>
        </p:nvSpPr>
        <p:spPr>
          <a:xfrm>
            <a:off x="790075" y="3306408"/>
            <a:ext cx="1317620" cy="458939"/>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MY</a:t>
            </a:r>
          </a:p>
        </p:txBody>
      </p:sp>
      <p:pic>
        <p:nvPicPr>
          <p:cNvPr id="1033" name="Picture 2" descr="Flag of Malaysia - Wikipedia">
            <a:extLst>
              <a:ext uri="{FF2B5EF4-FFF2-40B4-BE49-F238E27FC236}">
                <a16:creationId xmlns:a16="http://schemas.microsoft.com/office/drawing/2014/main" id="{48BBDEA2-7FF5-78B3-EA74-4CEBB46B997F}"/>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r="5682"/>
          <a:stretch>
            <a:fillRect/>
          </a:stretch>
        </p:blipFill>
        <p:spPr bwMode="auto">
          <a:xfrm>
            <a:off x="1386829" y="3307270"/>
            <a:ext cx="720725"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4" descr="Flag of the Philippines - Wikipedia">
            <a:extLst>
              <a:ext uri="{FF2B5EF4-FFF2-40B4-BE49-F238E27FC236}">
                <a16:creationId xmlns:a16="http://schemas.microsoft.com/office/drawing/2014/main" id="{58D860EF-CDAA-9B2D-04DD-3A010172410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57189" y="3282695"/>
            <a:ext cx="685465" cy="458939"/>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333CF538-F08F-EE30-C2C6-38D91E5211B7}"/>
              </a:ext>
            </a:extLst>
          </p:cNvPr>
          <p:cNvSpPr/>
          <p:nvPr/>
        </p:nvSpPr>
        <p:spPr>
          <a:xfrm>
            <a:off x="2322120" y="4707980"/>
            <a:ext cx="1280160" cy="46085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ASEAN</a:t>
            </a:r>
          </a:p>
        </p:txBody>
      </p:sp>
      <p:pic>
        <p:nvPicPr>
          <p:cNvPr id="1036" name="Picture 14" descr="Waving flag of Asean Flag Asean 4993964 Vector Art at Vecteezy">
            <a:extLst>
              <a:ext uri="{FF2B5EF4-FFF2-40B4-BE49-F238E27FC236}">
                <a16:creationId xmlns:a16="http://schemas.microsoft.com/office/drawing/2014/main" id="{FA20AA57-8E48-341D-1716-4A7EB2E0C94C}"/>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9631" r="7381"/>
          <a:stretch>
            <a:fillRect/>
          </a:stretch>
        </p:blipFill>
        <p:spPr bwMode="auto">
          <a:xfrm>
            <a:off x="3055175" y="4715399"/>
            <a:ext cx="569124" cy="45720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7AE25A3C-8D46-B64E-FD5C-2A6D4E464742}"/>
              </a:ext>
            </a:extLst>
          </p:cNvPr>
          <p:cNvSpPr/>
          <p:nvPr/>
        </p:nvSpPr>
        <p:spPr>
          <a:xfrm>
            <a:off x="2322119" y="5230592"/>
            <a:ext cx="1302179" cy="460857"/>
          </a:xfrm>
          <a:prstGeom prst="rect">
            <a:avLst/>
          </a:prstGeom>
          <a:solidFill>
            <a:schemeClr val="accent6">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venir Next LT Pro" panose="020B0504020202020204" pitchFamily="34" charset="0"/>
                <a:ea typeface="Noto Sans" panose="020B0502040504020204" pitchFamily="34" charset="0"/>
                <a:cs typeface="Noto Sans" panose="020B0502040504020204" pitchFamily="34" charset="0"/>
                <a:sym typeface="Avenir Next LT Pro" panose="020B0504020202020204" pitchFamily="34" charset="0"/>
              </a:rPr>
              <a:t>ROW</a:t>
            </a:r>
          </a:p>
        </p:txBody>
      </p:sp>
      <p:sp>
        <p:nvSpPr>
          <p:cNvPr id="1040" name="Rectangle 1039">
            <a:extLst>
              <a:ext uri="{FF2B5EF4-FFF2-40B4-BE49-F238E27FC236}">
                <a16:creationId xmlns:a16="http://schemas.microsoft.com/office/drawing/2014/main" id="{D2A9AE35-1137-D114-B52A-26A574E02CC4}"/>
              </a:ext>
            </a:extLst>
          </p:cNvPr>
          <p:cNvSpPr/>
          <p:nvPr/>
        </p:nvSpPr>
        <p:spPr>
          <a:xfrm>
            <a:off x="3701397" y="4372089"/>
            <a:ext cx="1910828" cy="2759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US pledged actions</a:t>
            </a:r>
          </a:p>
        </p:txBody>
      </p:sp>
      <p:sp>
        <p:nvSpPr>
          <p:cNvPr id="1041" name="Rectangle 1040">
            <a:extLst>
              <a:ext uri="{FF2B5EF4-FFF2-40B4-BE49-F238E27FC236}">
                <a16:creationId xmlns:a16="http://schemas.microsoft.com/office/drawing/2014/main" id="{E6E07E16-A4D8-3978-A11C-B657D4F0269D}"/>
              </a:ext>
            </a:extLst>
          </p:cNvPr>
          <p:cNvSpPr/>
          <p:nvPr/>
        </p:nvSpPr>
        <p:spPr>
          <a:xfrm>
            <a:off x="5663131" y="4364630"/>
            <a:ext cx="1910828" cy="275941"/>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venir Next LT Pro"/>
                <a:ea typeface="+mn-ea"/>
                <a:cs typeface="+mn-cs"/>
              </a:rPr>
              <a:t>Partner</a:t>
            </a:r>
            <a:r>
              <a:rPr lang="en-US" sz="1200">
                <a:solidFill>
                  <a:prstClr val="white"/>
                </a:solidFill>
                <a:latin typeface="Avenir Next LT Pro"/>
              </a:rPr>
              <a:t> pledged </a:t>
            </a:r>
            <a:r>
              <a:rPr kumimoji="0" lang="en-US" sz="1200" b="0" i="0" u="none" strike="noStrike" kern="1200" cap="none" spc="0" normalizeH="0" baseline="0" noProof="0">
                <a:ln>
                  <a:noFill/>
                </a:ln>
                <a:solidFill>
                  <a:prstClr val="white"/>
                </a:solidFill>
                <a:effectLst/>
                <a:uLnTx/>
                <a:uFillTx/>
                <a:latin typeface="Avenir Next LT Pro"/>
                <a:ea typeface="+mn-ea"/>
                <a:cs typeface="+mn-cs"/>
              </a:rPr>
              <a:t>actions</a:t>
            </a:r>
          </a:p>
        </p:txBody>
      </p:sp>
    </p:spTree>
    <p:extLst>
      <p:ext uri="{BB962C8B-B14F-4D97-AF65-F5344CB8AC3E}">
        <p14:creationId xmlns:p14="http://schemas.microsoft.com/office/powerpoint/2010/main" val="984178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406A772-4F35-8572-AE38-A25EB400A61D}"/>
              </a:ext>
            </a:extLst>
          </p:cNvPr>
          <p:cNvGraphicFramePr>
            <a:graphicFrameLocks noChangeAspect="1"/>
          </p:cNvGraphicFramePr>
          <p:nvPr>
            <p:custDataLst>
              <p:tags r:id="rId1"/>
            </p:custDataLst>
            <p:extLst>
              <p:ext uri="{D42A27DB-BD31-4B8C-83A1-F6EECF244321}">
                <p14:modId xmlns:p14="http://schemas.microsoft.com/office/powerpoint/2010/main" val="27126778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03" imgH="503" progId="TCLayout.ActiveDocument.1">
                  <p:embed/>
                </p:oleObj>
              </mc:Choice>
              <mc:Fallback>
                <p:oleObj name="think-cell Slide" r:id="rId4" imgW="503" imgH="503" progId="TCLayout.ActiveDocument.1">
                  <p:embed/>
                  <p:pic>
                    <p:nvPicPr>
                      <p:cNvPr id="8" name="think-cell data - do not delete" hidden="1">
                        <a:extLst>
                          <a:ext uri="{FF2B5EF4-FFF2-40B4-BE49-F238E27FC236}">
                            <a16:creationId xmlns:a16="http://schemas.microsoft.com/office/drawing/2014/main" id="{8406A772-4F35-8572-AE38-A25EB400A61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ext Placeholder 21">
            <a:extLst>
              <a:ext uri="{FF2B5EF4-FFF2-40B4-BE49-F238E27FC236}">
                <a16:creationId xmlns:a16="http://schemas.microsoft.com/office/drawing/2014/main" id="{9555FBA1-37A4-4CEF-8DA3-4F527207E528}"/>
              </a:ext>
            </a:extLst>
          </p:cNvPr>
          <p:cNvSpPr>
            <a:spLocks noGrp="1"/>
          </p:cNvSpPr>
          <p:nvPr>
            <p:ph type="body" idx="14"/>
          </p:nvPr>
        </p:nvSpPr>
        <p:spPr/>
        <p:txBody>
          <a:bodyPr/>
          <a:lstStyle/>
          <a:p>
            <a:r>
              <a:rPr lang="en-US"/>
              <a:t>Exclusions of third countries</a:t>
            </a:r>
          </a:p>
        </p:txBody>
      </p:sp>
      <p:sp>
        <p:nvSpPr>
          <p:cNvPr id="23" name="Text Placeholder 22">
            <a:extLst>
              <a:ext uri="{FF2B5EF4-FFF2-40B4-BE49-F238E27FC236}">
                <a16:creationId xmlns:a16="http://schemas.microsoft.com/office/drawing/2014/main" id="{E35CF925-C3CC-B67B-E1EA-0BADB51DB4FD}"/>
              </a:ext>
            </a:extLst>
          </p:cNvPr>
          <p:cNvSpPr>
            <a:spLocks noGrp="1"/>
          </p:cNvSpPr>
          <p:nvPr>
            <p:ph type="body" sz="quarter" idx="18"/>
          </p:nvPr>
        </p:nvSpPr>
        <p:spPr/>
        <p:txBody>
          <a:bodyPr anchor="ctr">
            <a:normAutofit/>
          </a:bodyPr>
          <a:lstStyle/>
          <a:p>
            <a:pPr marL="171450" indent="-171450">
              <a:buFont typeface="Wingdings" panose="05000000000000000000" pitchFamily="2" charset="2"/>
              <a:buChar char="§"/>
            </a:pPr>
            <a:r>
              <a:rPr lang="en-US" sz="1400"/>
              <a:t>Foreign investment review coordination</a:t>
            </a:r>
          </a:p>
          <a:p>
            <a:pPr marL="171450" indent="-171450">
              <a:buFont typeface="Wingdings" panose="05000000000000000000" pitchFamily="2" charset="2"/>
              <a:buChar char="§"/>
            </a:pPr>
            <a:r>
              <a:rPr lang="en-US" sz="1400"/>
              <a:t>Rules of origin requirements</a:t>
            </a:r>
          </a:p>
          <a:p>
            <a:pPr marL="171450" indent="-171450">
              <a:buFont typeface="Wingdings" panose="05000000000000000000" pitchFamily="2" charset="2"/>
              <a:buChar char="§"/>
            </a:pPr>
            <a:r>
              <a:rPr lang="en-US" sz="1400"/>
              <a:t>Possibility of ring-fencing domestic markets in steel &amp; aluminum</a:t>
            </a:r>
          </a:p>
        </p:txBody>
      </p:sp>
      <p:sp>
        <p:nvSpPr>
          <p:cNvPr id="25" name="Text Placeholder 24">
            <a:extLst>
              <a:ext uri="{FF2B5EF4-FFF2-40B4-BE49-F238E27FC236}">
                <a16:creationId xmlns:a16="http://schemas.microsoft.com/office/drawing/2014/main" id="{B3AED133-77D9-73E4-A6C7-A05AA687DCCB}"/>
              </a:ext>
            </a:extLst>
          </p:cNvPr>
          <p:cNvSpPr>
            <a:spLocks noGrp="1"/>
          </p:cNvSpPr>
          <p:nvPr>
            <p:ph type="body" idx="20"/>
          </p:nvPr>
        </p:nvSpPr>
        <p:spPr/>
        <p:txBody>
          <a:bodyPr/>
          <a:lstStyle/>
          <a:p>
            <a:r>
              <a:rPr lang="en-US"/>
              <a:t> </a:t>
            </a:r>
          </a:p>
        </p:txBody>
      </p:sp>
      <p:sp>
        <p:nvSpPr>
          <p:cNvPr id="3" name="Title 2">
            <a:extLst>
              <a:ext uri="{FF2B5EF4-FFF2-40B4-BE49-F238E27FC236}">
                <a16:creationId xmlns:a16="http://schemas.microsoft.com/office/drawing/2014/main" id="{DABA9EDE-B6E1-97ED-D869-5B4F5E8CCFFC}"/>
              </a:ext>
            </a:extLst>
          </p:cNvPr>
          <p:cNvSpPr>
            <a:spLocks noGrp="1"/>
          </p:cNvSpPr>
          <p:nvPr>
            <p:ph type="title"/>
          </p:nvPr>
        </p:nvSpPr>
        <p:spPr>
          <a:xfrm>
            <a:off x="497361" y="792369"/>
            <a:ext cx="10891019" cy="579683"/>
          </a:xfrm>
        </p:spPr>
        <p:txBody>
          <a:bodyPr vert="horz"/>
          <a:lstStyle/>
          <a:p>
            <a:r>
              <a:rPr lang="en-US"/>
              <a:t>The EU-US Joint Statement keeps focus on parallel trade systems</a:t>
            </a:r>
          </a:p>
        </p:txBody>
      </p:sp>
      <p:sp>
        <p:nvSpPr>
          <p:cNvPr id="24" name="Text Placeholder 23">
            <a:extLst>
              <a:ext uri="{FF2B5EF4-FFF2-40B4-BE49-F238E27FC236}">
                <a16:creationId xmlns:a16="http://schemas.microsoft.com/office/drawing/2014/main" id="{510187D5-DC66-D672-F337-172CFB371E07}"/>
              </a:ext>
            </a:extLst>
          </p:cNvPr>
          <p:cNvSpPr>
            <a:spLocks noGrp="1"/>
          </p:cNvSpPr>
          <p:nvPr>
            <p:ph type="body" sz="quarter" idx="19"/>
          </p:nvPr>
        </p:nvSpPr>
        <p:spPr>
          <a:xfrm>
            <a:off x="576895" y="1423736"/>
            <a:ext cx="10891020" cy="410318"/>
          </a:xfrm>
        </p:spPr>
        <p:txBody>
          <a:bodyPr/>
          <a:lstStyle/>
          <a:p>
            <a:r>
              <a:rPr lang="en-US"/>
              <a:t>Agreement has few commitments but US focus on coordination of policy vis-à-vis China is evident</a:t>
            </a:r>
          </a:p>
        </p:txBody>
      </p:sp>
      <p:sp>
        <p:nvSpPr>
          <p:cNvPr id="26" name="Text Placeholder 25">
            <a:extLst>
              <a:ext uri="{FF2B5EF4-FFF2-40B4-BE49-F238E27FC236}">
                <a16:creationId xmlns:a16="http://schemas.microsoft.com/office/drawing/2014/main" id="{32293AF8-2575-B491-AF76-5C29165132A6}"/>
              </a:ext>
            </a:extLst>
          </p:cNvPr>
          <p:cNvSpPr>
            <a:spLocks noGrp="1"/>
          </p:cNvSpPr>
          <p:nvPr>
            <p:ph type="body" sz="quarter" idx="27"/>
          </p:nvPr>
        </p:nvSpPr>
        <p:spPr/>
        <p:txBody>
          <a:bodyPr/>
          <a:lstStyle/>
          <a:p>
            <a:r>
              <a:rPr lang="en-US"/>
              <a:t>Source: Onyx</a:t>
            </a:r>
          </a:p>
        </p:txBody>
      </p:sp>
      <p:sp>
        <p:nvSpPr>
          <p:cNvPr id="27" name="Text Placeholder 26">
            <a:extLst>
              <a:ext uri="{FF2B5EF4-FFF2-40B4-BE49-F238E27FC236}">
                <a16:creationId xmlns:a16="http://schemas.microsoft.com/office/drawing/2014/main" id="{EAD76C4B-26C5-4513-6D2B-4C385FC58CA1}"/>
              </a:ext>
            </a:extLst>
          </p:cNvPr>
          <p:cNvSpPr>
            <a:spLocks noGrp="1"/>
          </p:cNvSpPr>
          <p:nvPr>
            <p:ph type="body" idx="28"/>
          </p:nvPr>
        </p:nvSpPr>
        <p:spPr/>
        <p:txBody>
          <a:bodyPr/>
          <a:lstStyle/>
          <a:p>
            <a:r>
              <a:rPr lang="en-US"/>
              <a:t>Trade policy cooperation areas</a:t>
            </a:r>
          </a:p>
        </p:txBody>
      </p:sp>
      <p:sp>
        <p:nvSpPr>
          <p:cNvPr id="28" name="Text Placeholder 27">
            <a:extLst>
              <a:ext uri="{FF2B5EF4-FFF2-40B4-BE49-F238E27FC236}">
                <a16:creationId xmlns:a16="http://schemas.microsoft.com/office/drawing/2014/main" id="{4436EAFA-DE07-3101-4E8A-2CD7CE615A9A}"/>
              </a:ext>
            </a:extLst>
          </p:cNvPr>
          <p:cNvSpPr>
            <a:spLocks noGrp="1"/>
          </p:cNvSpPr>
          <p:nvPr>
            <p:ph type="body" sz="quarter" idx="29"/>
          </p:nvPr>
        </p:nvSpPr>
        <p:spPr/>
        <p:txBody>
          <a:bodyPr anchor="ctr">
            <a:normAutofit/>
          </a:bodyPr>
          <a:lstStyle/>
          <a:p>
            <a:pPr marL="171450" indent="-171450">
              <a:buFont typeface="Wingdings" panose="05000000000000000000" pitchFamily="2" charset="2"/>
              <a:buChar char="§"/>
            </a:pPr>
            <a:r>
              <a:rPr lang="en-US" sz="1400"/>
              <a:t>Non-market practices</a:t>
            </a:r>
          </a:p>
          <a:p>
            <a:pPr marL="171450" indent="-171450">
              <a:buFont typeface="Wingdings" panose="05000000000000000000" pitchFamily="2" charset="2"/>
              <a:buChar char="§"/>
            </a:pPr>
            <a:r>
              <a:rPr lang="en-US" sz="1400"/>
              <a:t>Unfair competition</a:t>
            </a:r>
          </a:p>
          <a:p>
            <a:pPr marL="171450" indent="-171450">
              <a:buFont typeface="Wingdings" panose="05000000000000000000" pitchFamily="2" charset="2"/>
              <a:buChar char="§"/>
            </a:pPr>
            <a:r>
              <a:rPr lang="en-US" sz="1400"/>
              <a:t>Prevention of duty evasion</a:t>
            </a:r>
          </a:p>
          <a:p>
            <a:pPr marL="171450" indent="-171450">
              <a:buFont typeface="Wingdings" panose="05000000000000000000" pitchFamily="2" charset="2"/>
              <a:buChar char="§"/>
            </a:pPr>
            <a:r>
              <a:rPr lang="en-US" sz="1400"/>
              <a:t>Forced labor</a:t>
            </a:r>
          </a:p>
          <a:p>
            <a:pPr marL="171450" indent="-171450">
              <a:buFont typeface="Wingdings" panose="05000000000000000000" pitchFamily="2" charset="2"/>
              <a:buChar char="§"/>
            </a:pPr>
            <a:r>
              <a:rPr lang="en-US" sz="1400"/>
              <a:t>Export controls on critical minerals and other resources by third parties</a:t>
            </a:r>
          </a:p>
          <a:p>
            <a:pPr marL="171450" indent="-171450">
              <a:buFont typeface="Wingdings" panose="05000000000000000000" pitchFamily="2" charset="2"/>
              <a:buChar char="§"/>
            </a:pPr>
            <a:r>
              <a:rPr lang="en-US" sz="1400"/>
              <a:t>US export controls </a:t>
            </a:r>
          </a:p>
        </p:txBody>
      </p:sp>
      <p:sp>
        <p:nvSpPr>
          <p:cNvPr id="29" name="Text Placeholder 28">
            <a:extLst>
              <a:ext uri="{FF2B5EF4-FFF2-40B4-BE49-F238E27FC236}">
                <a16:creationId xmlns:a16="http://schemas.microsoft.com/office/drawing/2014/main" id="{AE6ED652-89B8-643E-FD8D-272F289047F1}"/>
              </a:ext>
            </a:extLst>
          </p:cNvPr>
          <p:cNvSpPr>
            <a:spLocks noGrp="1"/>
          </p:cNvSpPr>
          <p:nvPr>
            <p:ph type="body" idx="30"/>
          </p:nvPr>
        </p:nvSpPr>
        <p:spPr/>
        <p:txBody>
          <a:bodyPr/>
          <a:lstStyle/>
          <a:p>
            <a:r>
              <a:rPr lang="en-US"/>
              <a:t>	</a:t>
            </a:r>
          </a:p>
        </p:txBody>
      </p:sp>
      <p:sp>
        <p:nvSpPr>
          <p:cNvPr id="30" name="Text Placeholder 29">
            <a:extLst>
              <a:ext uri="{FF2B5EF4-FFF2-40B4-BE49-F238E27FC236}">
                <a16:creationId xmlns:a16="http://schemas.microsoft.com/office/drawing/2014/main" id="{DB33F566-0947-8F79-7330-B4AE7CE13DCE}"/>
              </a:ext>
            </a:extLst>
          </p:cNvPr>
          <p:cNvSpPr>
            <a:spLocks noGrp="1"/>
          </p:cNvSpPr>
          <p:nvPr>
            <p:ph type="body" idx="31"/>
          </p:nvPr>
        </p:nvSpPr>
        <p:spPr/>
        <p:txBody>
          <a:bodyPr/>
          <a:lstStyle/>
          <a:p>
            <a:r>
              <a:rPr lang="en-US"/>
              <a:t>Potential friendshoring impacts</a:t>
            </a:r>
          </a:p>
        </p:txBody>
      </p:sp>
      <p:sp>
        <p:nvSpPr>
          <p:cNvPr id="31" name="Text Placeholder 30">
            <a:extLst>
              <a:ext uri="{FF2B5EF4-FFF2-40B4-BE49-F238E27FC236}">
                <a16:creationId xmlns:a16="http://schemas.microsoft.com/office/drawing/2014/main" id="{1F3B57E9-2075-728E-DCB3-32555D07D98B}"/>
              </a:ext>
            </a:extLst>
          </p:cNvPr>
          <p:cNvSpPr>
            <a:spLocks noGrp="1"/>
          </p:cNvSpPr>
          <p:nvPr>
            <p:ph type="body" sz="quarter" idx="32"/>
          </p:nvPr>
        </p:nvSpPr>
        <p:spPr/>
        <p:txBody>
          <a:bodyPr anchor="ctr">
            <a:normAutofit/>
          </a:bodyPr>
          <a:lstStyle/>
          <a:p>
            <a:pPr marL="171450" indent="-171450">
              <a:buFont typeface="Wingdings" panose="05000000000000000000" pitchFamily="2" charset="2"/>
              <a:buChar char="§"/>
            </a:pPr>
            <a:r>
              <a:rPr lang="en-US" sz="1400"/>
              <a:t>Coordinated investigations (e.g. forced labor or anti-dumping)</a:t>
            </a:r>
          </a:p>
          <a:p>
            <a:pPr marL="171450" indent="-171450">
              <a:buFont typeface="Wingdings" panose="05000000000000000000" pitchFamily="2" charset="2"/>
              <a:buChar char="§"/>
            </a:pPr>
            <a:r>
              <a:rPr lang="en-US" sz="1400"/>
              <a:t>Exclusion from strategic supply chains due to ring-fencing</a:t>
            </a:r>
          </a:p>
          <a:p>
            <a:pPr marL="171450" indent="-171450">
              <a:buFont typeface="Wingdings" panose="05000000000000000000" pitchFamily="2" charset="2"/>
              <a:buChar char="§"/>
            </a:pPr>
            <a:r>
              <a:rPr lang="en-US" sz="1400"/>
              <a:t>Risk of US-EU cooperation using coercive trade policy</a:t>
            </a:r>
          </a:p>
        </p:txBody>
      </p:sp>
      <p:sp>
        <p:nvSpPr>
          <p:cNvPr id="32" name="Text Placeholder 31">
            <a:extLst>
              <a:ext uri="{FF2B5EF4-FFF2-40B4-BE49-F238E27FC236}">
                <a16:creationId xmlns:a16="http://schemas.microsoft.com/office/drawing/2014/main" id="{29FF92A6-B378-DFC0-6D72-E22B8B388D23}"/>
              </a:ext>
            </a:extLst>
          </p:cNvPr>
          <p:cNvSpPr>
            <a:spLocks noGrp="1"/>
          </p:cNvSpPr>
          <p:nvPr>
            <p:ph type="body" idx="33"/>
          </p:nvPr>
        </p:nvSpPr>
        <p:spPr/>
        <p:txBody>
          <a:bodyPr/>
          <a:lstStyle/>
          <a:p>
            <a:r>
              <a:rPr lang="en-US"/>
              <a:t> </a:t>
            </a:r>
          </a:p>
        </p:txBody>
      </p:sp>
    </p:spTree>
    <p:extLst>
      <p:ext uri="{BB962C8B-B14F-4D97-AF65-F5344CB8AC3E}">
        <p14:creationId xmlns:p14="http://schemas.microsoft.com/office/powerpoint/2010/main" val="355349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85590-1929-51FA-695B-FBFE76E02438}"/>
            </a:ext>
          </a:extLst>
        </p:cNvPr>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7517E4FC-70C2-D258-3FE7-FA85CE6E08E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think-cell data - do not delete" hidden="1">
                        <a:extLst>
                          <a:ext uri="{FF2B5EF4-FFF2-40B4-BE49-F238E27FC236}">
                            <a16:creationId xmlns:a16="http://schemas.microsoft.com/office/drawing/2014/main" id="{7517E4FC-70C2-D258-3FE7-FA85CE6E08E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7FD9E3C-A7D6-4E24-FBDB-2F92670ED355}"/>
              </a:ext>
            </a:extLst>
          </p:cNvPr>
          <p:cNvSpPr>
            <a:spLocks noGrp="1"/>
          </p:cNvSpPr>
          <p:nvPr>
            <p:ph type="title"/>
          </p:nvPr>
        </p:nvSpPr>
        <p:spPr>
          <a:xfrm>
            <a:off x="949719" y="3063825"/>
            <a:ext cx="6966145" cy="1417834"/>
          </a:xfrm>
        </p:spPr>
        <p:txBody>
          <a:bodyPr vert="horz"/>
          <a:lstStyle/>
          <a:p>
            <a:r>
              <a:rPr lang="en-US" sz="4600"/>
              <a:t>Likely Tariff Progressions</a:t>
            </a:r>
          </a:p>
        </p:txBody>
      </p:sp>
      <p:sp>
        <p:nvSpPr>
          <p:cNvPr id="7" name="Content Placeholder 6">
            <a:extLst>
              <a:ext uri="{FF2B5EF4-FFF2-40B4-BE49-F238E27FC236}">
                <a16:creationId xmlns:a16="http://schemas.microsoft.com/office/drawing/2014/main" id="{ED2B32B0-03F4-8494-6235-EEC700F0BA59}"/>
              </a:ext>
            </a:extLst>
          </p:cNvPr>
          <p:cNvSpPr>
            <a:spLocks noGrp="1"/>
          </p:cNvSpPr>
          <p:nvPr>
            <p:ph sz="quarter" idx="10"/>
          </p:nvPr>
        </p:nvSpPr>
        <p:spPr/>
        <p:txBody>
          <a:bodyPr/>
          <a:lstStyle/>
          <a:p>
            <a:r>
              <a:rPr lang="en-US"/>
              <a:t>Section Two</a:t>
            </a:r>
          </a:p>
        </p:txBody>
      </p:sp>
    </p:spTree>
    <p:extLst>
      <p:ext uri="{BB962C8B-B14F-4D97-AF65-F5344CB8AC3E}">
        <p14:creationId xmlns:p14="http://schemas.microsoft.com/office/powerpoint/2010/main" val="3459773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0CF0A75-35DE-DCF3-EF0E-97B32357AE97}"/>
              </a:ext>
            </a:extLst>
          </p:cNvPr>
          <p:cNvSpPr>
            <a:spLocks noGrp="1"/>
          </p:cNvSpPr>
          <p:nvPr>
            <p:ph type="body" sz="quarter" idx="21"/>
          </p:nvPr>
        </p:nvSpPr>
        <p:spPr/>
        <p:txBody>
          <a:bodyPr/>
          <a:lstStyle/>
          <a:p>
            <a:r>
              <a:rPr lang="en-US"/>
              <a:t>Source: EAI, OECD, UN Comtrade, Onyx</a:t>
            </a:r>
          </a:p>
        </p:txBody>
      </p:sp>
      <p:sp>
        <p:nvSpPr>
          <p:cNvPr id="4" name="Title 3">
            <a:extLst>
              <a:ext uri="{FF2B5EF4-FFF2-40B4-BE49-F238E27FC236}">
                <a16:creationId xmlns:a16="http://schemas.microsoft.com/office/drawing/2014/main" id="{89FA8287-E559-B49B-C240-DAF84E087AB4}"/>
              </a:ext>
            </a:extLst>
          </p:cNvPr>
          <p:cNvSpPr>
            <a:spLocks noGrp="1"/>
          </p:cNvSpPr>
          <p:nvPr>
            <p:ph type="title"/>
          </p:nvPr>
        </p:nvSpPr>
        <p:spPr/>
        <p:txBody>
          <a:bodyPr/>
          <a:lstStyle/>
          <a:p>
            <a:r>
              <a:rPr lang="en-US"/>
              <a:t>Transshipment may reshape access to the US market</a:t>
            </a:r>
          </a:p>
        </p:txBody>
      </p:sp>
      <p:sp>
        <p:nvSpPr>
          <p:cNvPr id="5" name="Text Placeholder 4">
            <a:extLst>
              <a:ext uri="{FF2B5EF4-FFF2-40B4-BE49-F238E27FC236}">
                <a16:creationId xmlns:a16="http://schemas.microsoft.com/office/drawing/2014/main" id="{8E7D7CF9-B777-AE6A-F0C3-2A98F5EC7DD9}"/>
              </a:ext>
            </a:extLst>
          </p:cNvPr>
          <p:cNvSpPr>
            <a:spLocks noGrp="1"/>
          </p:cNvSpPr>
          <p:nvPr>
            <p:ph type="body" sz="quarter" idx="19"/>
          </p:nvPr>
        </p:nvSpPr>
        <p:spPr/>
        <p:txBody>
          <a:bodyPr/>
          <a:lstStyle/>
          <a:p>
            <a:r>
              <a:rPr lang="en-US"/>
              <a:t>Depending on how the US Customs and Border Protection defines “transshipment”</a:t>
            </a:r>
          </a:p>
        </p:txBody>
      </p:sp>
      <p:graphicFrame>
        <p:nvGraphicFramePr>
          <p:cNvPr id="7" name="Table 6">
            <a:extLst>
              <a:ext uri="{FF2B5EF4-FFF2-40B4-BE49-F238E27FC236}">
                <a16:creationId xmlns:a16="http://schemas.microsoft.com/office/drawing/2014/main" id="{58DB55B8-D625-F97E-345E-9D2C2CF6C457}"/>
              </a:ext>
            </a:extLst>
          </p:cNvPr>
          <p:cNvGraphicFramePr>
            <a:graphicFrameLocks noGrp="1"/>
          </p:cNvGraphicFramePr>
          <p:nvPr>
            <p:extLst>
              <p:ext uri="{D42A27DB-BD31-4B8C-83A1-F6EECF244321}">
                <p14:modId xmlns:p14="http://schemas.microsoft.com/office/powerpoint/2010/main" val="3355281170"/>
              </p:ext>
            </p:extLst>
          </p:nvPr>
        </p:nvGraphicFramePr>
        <p:xfrm>
          <a:off x="661931" y="2008388"/>
          <a:ext cx="5198095" cy="3895344"/>
        </p:xfrm>
        <a:graphic>
          <a:graphicData uri="http://schemas.openxmlformats.org/drawingml/2006/table">
            <a:tbl>
              <a:tblPr firstRow="1" firstCol="1" bandRow="1">
                <a:tableStyleId>{073A0DAA-6AF3-43AB-8588-CEC1D06C72B9}</a:tableStyleId>
              </a:tblPr>
              <a:tblGrid>
                <a:gridCol w="458802">
                  <a:extLst>
                    <a:ext uri="{9D8B030D-6E8A-4147-A177-3AD203B41FA5}">
                      <a16:colId xmlns:a16="http://schemas.microsoft.com/office/drawing/2014/main" val="714503341"/>
                    </a:ext>
                  </a:extLst>
                </a:gridCol>
                <a:gridCol w="1258673">
                  <a:extLst>
                    <a:ext uri="{9D8B030D-6E8A-4147-A177-3AD203B41FA5}">
                      <a16:colId xmlns:a16="http://schemas.microsoft.com/office/drawing/2014/main" val="722603193"/>
                    </a:ext>
                  </a:extLst>
                </a:gridCol>
                <a:gridCol w="1081549">
                  <a:extLst>
                    <a:ext uri="{9D8B030D-6E8A-4147-A177-3AD203B41FA5}">
                      <a16:colId xmlns:a16="http://schemas.microsoft.com/office/drawing/2014/main" val="567760747"/>
                    </a:ext>
                  </a:extLst>
                </a:gridCol>
                <a:gridCol w="1170039">
                  <a:extLst>
                    <a:ext uri="{9D8B030D-6E8A-4147-A177-3AD203B41FA5}">
                      <a16:colId xmlns:a16="http://schemas.microsoft.com/office/drawing/2014/main" val="3188398031"/>
                    </a:ext>
                  </a:extLst>
                </a:gridCol>
                <a:gridCol w="1229032">
                  <a:extLst>
                    <a:ext uri="{9D8B030D-6E8A-4147-A177-3AD203B41FA5}">
                      <a16:colId xmlns:a16="http://schemas.microsoft.com/office/drawing/2014/main" val="92369380"/>
                    </a:ext>
                  </a:extLst>
                </a:gridCol>
              </a:tblGrid>
              <a:tr h="665416">
                <a:tc>
                  <a:txBody>
                    <a:bodyPr/>
                    <a:lstStyle/>
                    <a:p>
                      <a:pPr marL="0" marR="0">
                        <a:lnSpc>
                          <a:spcPct val="115000"/>
                        </a:lnSpc>
                        <a:spcAft>
                          <a:spcPts val="800"/>
                        </a:spcAft>
                        <a:buNone/>
                      </a:pPr>
                      <a:r>
                        <a:rPr lang="en-US" sz="1200" kern="100">
                          <a:effectLst/>
                        </a:rPr>
                        <a:t>No.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Interpretation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Mechanism</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Potential economic impact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Potential supply chain impact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836886887"/>
                  </a:ext>
                </a:extLst>
              </a:tr>
              <a:tr h="1059103">
                <a:tc>
                  <a:txBody>
                    <a:bodyPr/>
                    <a:lstStyle/>
                    <a:p>
                      <a:pPr marL="0" marR="0">
                        <a:lnSpc>
                          <a:spcPct val="115000"/>
                        </a:lnSpc>
                        <a:spcAft>
                          <a:spcPts val="800"/>
                        </a:spcAft>
                        <a:buNone/>
                      </a:pPr>
                      <a:r>
                        <a:rPr lang="en-US" sz="1200" kern="100">
                          <a:effectLst/>
                        </a:rPr>
                        <a:t>1</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Anti-transshipment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Targets minimal processing to disguise origin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Low – aligns with WTO rules; limited new restrictions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Minimal supply chain disruption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1030446727"/>
                  </a:ext>
                </a:extLst>
              </a:tr>
              <a:tr h="862259">
                <a:tc>
                  <a:txBody>
                    <a:bodyPr/>
                    <a:lstStyle/>
                    <a:p>
                      <a:pPr marL="0" marR="0">
                        <a:lnSpc>
                          <a:spcPct val="115000"/>
                        </a:lnSpc>
                        <a:spcAft>
                          <a:spcPts val="800"/>
                        </a:spcAft>
                        <a:buNone/>
                      </a:pPr>
                      <a:r>
                        <a:rPr lang="en-US" sz="1200" kern="100">
                          <a:effectLst/>
                        </a:rPr>
                        <a:t>2</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Content-based rules of origin (ROO)</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Tariffs vary by % of Chinese content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Moderate – reduces third country tariff advantage</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Complex enforcement</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835209074"/>
                  </a:ext>
                </a:extLst>
              </a:tr>
              <a:tr h="1059103">
                <a:tc>
                  <a:txBody>
                    <a:bodyPr/>
                    <a:lstStyle/>
                    <a:p>
                      <a:pPr marL="0" marR="0">
                        <a:lnSpc>
                          <a:spcPct val="115000"/>
                        </a:lnSpc>
                        <a:spcAft>
                          <a:spcPts val="800"/>
                        </a:spcAft>
                        <a:buNone/>
                      </a:pPr>
                      <a:r>
                        <a:rPr lang="en-US" sz="1200" kern="100">
                          <a:effectLst/>
                        </a:rPr>
                        <a:t>3</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Ownership-based origin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Targets products made by Chinese-owned firms</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High – directly deters Chinese FDI</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tc>
                  <a:txBody>
                    <a:bodyPr/>
                    <a:lstStyle/>
                    <a:p>
                      <a:pPr marL="0" marR="0">
                        <a:lnSpc>
                          <a:spcPct val="115000"/>
                        </a:lnSpc>
                        <a:spcAft>
                          <a:spcPts val="800"/>
                        </a:spcAft>
                        <a:buNone/>
                      </a:pPr>
                      <a:r>
                        <a:rPr lang="en-US" sz="1200" kern="100">
                          <a:effectLst/>
                        </a:rPr>
                        <a:t>Supply chain fragmentation</a:t>
                      </a:r>
                      <a:endParaRPr lang="en-US" sz="1200" kern="100">
                        <a:effectLst/>
                        <a:latin typeface="Aptos" panose="020B0004020202020204" pitchFamily="34" charset="0"/>
                        <a:ea typeface="Aptos" panose="020B0004020202020204" pitchFamily="34" charset="0"/>
                        <a:cs typeface="Times New Roman" panose="02020603050405020304" pitchFamily="18" charset="0"/>
                      </a:endParaRPr>
                    </a:p>
                  </a:txBody>
                  <a:tcPr/>
                </a:tc>
                <a:extLst>
                  <a:ext uri="{0D108BD9-81ED-4DB2-BD59-A6C34878D82A}">
                    <a16:rowId xmlns:a16="http://schemas.microsoft.com/office/drawing/2014/main" val="2747917025"/>
                  </a:ext>
                </a:extLst>
              </a:tr>
            </a:tbl>
          </a:graphicData>
        </a:graphic>
      </p:graphicFrame>
      <p:sp>
        <p:nvSpPr>
          <p:cNvPr id="8" name="Title 13">
            <a:extLst>
              <a:ext uri="{FF2B5EF4-FFF2-40B4-BE49-F238E27FC236}">
                <a16:creationId xmlns:a16="http://schemas.microsoft.com/office/drawing/2014/main" id="{455F03E9-9DC8-E2E4-A9C8-977F501D7AF4}"/>
              </a:ext>
            </a:extLst>
          </p:cNvPr>
          <p:cNvSpPr txBox="1">
            <a:spLocks/>
          </p:cNvSpPr>
          <p:nvPr/>
        </p:nvSpPr>
        <p:spPr>
          <a:xfrm>
            <a:off x="5942871" y="1834054"/>
            <a:ext cx="5730969" cy="579683"/>
          </a:xfrm>
          <a:prstGeom prst="rect">
            <a:avLst/>
          </a:prstGeom>
        </p:spPr>
        <p:txBody>
          <a:bodyPr vert="horz" anchor="ctr"/>
          <a:lstStyle>
            <a:lvl1pPr algn="l" defTabSz="914400" rtl="0" eaLnBrk="1" latinLnBrk="0" hangingPunct="1">
              <a:lnSpc>
                <a:spcPct val="90000"/>
              </a:lnSpc>
              <a:spcBef>
                <a:spcPct val="0"/>
              </a:spcBef>
              <a:buNone/>
              <a:defRPr lang="en-US" sz="2600" b="1" kern="1200" cap="none" baseline="0" dirty="0">
                <a:solidFill>
                  <a:schemeClr val="tx1"/>
                </a:solidFill>
                <a:latin typeface="+mj-lt"/>
                <a:ea typeface="+mj-ea"/>
                <a:cs typeface="+mj-cs"/>
              </a:defRPr>
            </a:lvl1pPr>
          </a:lstStyle>
          <a:p>
            <a:r>
              <a:rPr lang="en-US" sz="1400"/>
              <a:t>PROJECTED IMPACTS TO EXPORTS OF US TRADING PARTNERS</a:t>
            </a:r>
            <a:br>
              <a:rPr lang="en-US" sz="1400"/>
            </a:br>
            <a:endParaRPr lang="en-US" sz="1400"/>
          </a:p>
        </p:txBody>
      </p:sp>
      <p:graphicFrame>
        <p:nvGraphicFramePr>
          <p:cNvPr id="9" name="Chart 8">
            <a:extLst>
              <a:ext uri="{FF2B5EF4-FFF2-40B4-BE49-F238E27FC236}">
                <a16:creationId xmlns:a16="http://schemas.microsoft.com/office/drawing/2014/main" id="{B17BE302-D728-064F-FE39-D3689493FA18}"/>
              </a:ext>
            </a:extLst>
          </p:cNvPr>
          <p:cNvGraphicFramePr>
            <a:graphicFrameLocks/>
          </p:cNvGraphicFramePr>
          <p:nvPr>
            <p:extLst>
              <p:ext uri="{D42A27DB-BD31-4B8C-83A1-F6EECF244321}">
                <p14:modId xmlns:p14="http://schemas.microsoft.com/office/powerpoint/2010/main" val="4210136836"/>
              </p:ext>
            </p:extLst>
          </p:nvPr>
        </p:nvGraphicFramePr>
        <p:xfrm>
          <a:off x="6027175" y="2166023"/>
          <a:ext cx="5502894" cy="37377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Table 2">
            <a:extLst>
              <a:ext uri="{FF2B5EF4-FFF2-40B4-BE49-F238E27FC236}">
                <a16:creationId xmlns:a16="http://schemas.microsoft.com/office/drawing/2014/main" id="{BFF16DB6-73BE-7E10-E2A5-F917007ADE5E}"/>
              </a:ext>
            </a:extLst>
          </p:cNvPr>
          <p:cNvGraphicFramePr>
            <a:graphicFrameLocks noGrp="1"/>
          </p:cNvGraphicFramePr>
          <p:nvPr>
            <p:extLst>
              <p:ext uri="{D42A27DB-BD31-4B8C-83A1-F6EECF244321}">
                <p14:modId xmlns:p14="http://schemas.microsoft.com/office/powerpoint/2010/main" val="1150343209"/>
              </p:ext>
            </p:extLst>
          </p:nvPr>
        </p:nvGraphicFramePr>
        <p:xfrm>
          <a:off x="0" y="0"/>
          <a:ext cx="6267450" cy="243840"/>
        </p:xfrm>
        <a:graphic>
          <a:graphicData uri="http://schemas.openxmlformats.org/drawingml/2006/table">
            <a:tbl>
              <a:tblPr firstRow="1" bandRow="1">
                <a:tableStyleId>{5C22544A-7EE6-4342-B048-85BDC9FD1C3A}</a:tableStyleId>
              </a:tblPr>
              <a:tblGrid>
                <a:gridCol w="1253490">
                  <a:extLst>
                    <a:ext uri="{9D8B030D-6E8A-4147-A177-3AD203B41FA5}">
                      <a16:colId xmlns:a16="http://schemas.microsoft.com/office/drawing/2014/main" val="1208817156"/>
                    </a:ext>
                  </a:extLst>
                </a:gridCol>
                <a:gridCol w="1253490">
                  <a:extLst>
                    <a:ext uri="{9D8B030D-6E8A-4147-A177-3AD203B41FA5}">
                      <a16:colId xmlns:a16="http://schemas.microsoft.com/office/drawing/2014/main" val="2278082044"/>
                    </a:ext>
                  </a:extLst>
                </a:gridCol>
                <a:gridCol w="1253490">
                  <a:extLst>
                    <a:ext uri="{9D8B030D-6E8A-4147-A177-3AD203B41FA5}">
                      <a16:colId xmlns:a16="http://schemas.microsoft.com/office/drawing/2014/main" val="2754619426"/>
                    </a:ext>
                  </a:extLst>
                </a:gridCol>
                <a:gridCol w="1253490">
                  <a:extLst>
                    <a:ext uri="{9D8B030D-6E8A-4147-A177-3AD203B41FA5}">
                      <a16:colId xmlns:a16="http://schemas.microsoft.com/office/drawing/2014/main" val="2131600215"/>
                    </a:ext>
                  </a:extLst>
                </a:gridCol>
                <a:gridCol w="1253490">
                  <a:extLst>
                    <a:ext uri="{9D8B030D-6E8A-4147-A177-3AD203B41FA5}">
                      <a16:colId xmlns:a16="http://schemas.microsoft.com/office/drawing/2014/main" val="2314256917"/>
                    </a:ext>
                  </a:extLst>
                </a:gridCol>
              </a:tblGrid>
              <a:tr h="130461">
                <a:tc>
                  <a:txBody>
                    <a:bodyPr/>
                    <a:lstStyle/>
                    <a:p>
                      <a:r>
                        <a:rPr lang="en-US" sz="1000" b="0"/>
                        <a:t>Overall exports</a:t>
                      </a:r>
                    </a:p>
                  </a:txBody>
                  <a:tcPr>
                    <a:solidFill>
                      <a:schemeClr val="accent3"/>
                    </a:solidFill>
                  </a:tcPr>
                </a:tc>
                <a:tc>
                  <a:txBody>
                    <a:bodyPr/>
                    <a:lstStyle/>
                    <a:p>
                      <a:r>
                        <a:rPr lang="en-US" sz="1000" b="0"/>
                        <a:t>Electronics</a:t>
                      </a:r>
                    </a:p>
                  </a:txBody>
                  <a:tcPr>
                    <a:solidFill>
                      <a:schemeClr val="accent6"/>
                    </a:solidFill>
                  </a:tcPr>
                </a:tc>
                <a:tc>
                  <a:txBody>
                    <a:bodyPr/>
                    <a:lstStyle/>
                    <a:p>
                      <a:r>
                        <a:rPr lang="en-US" sz="1000" b="0"/>
                        <a:t>Textiles</a:t>
                      </a:r>
                    </a:p>
                  </a:txBody>
                  <a:tcPr>
                    <a:solidFill>
                      <a:schemeClr val="accent6"/>
                    </a:solidFill>
                  </a:tcPr>
                </a:tc>
                <a:tc>
                  <a:txBody>
                    <a:bodyPr/>
                    <a:lstStyle/>
                    <a:p>
                      <a:r>
                        <a:rPr lang="en-US" sz="1000" b="0"/>
                        <a:t>Pharmaceuticals</a:t>
                      </a:r>
                    </a:p>
                  </a:txBody>
                  <a:tcPr>
                    <a:solidFill>
                      <a:schemeClr val="accent6"/>
                    </a:solidFill>
                  </a:tcPr>
                </a:tc>
                <a:tc>
                  <a:txBody>
                    <a:bodyPr/>
                    <a:lstStyle/>
                    <a:p>
                      <a:r>
                        <a:rPr lang="en-US" sz="1000" b="0"/>
                        <a:t>Partner responses</a:t>
                      </a:r>
                    </a:p>
                  </a:txBody>
                  <a:tcPr>
                    <a:solidFill>
                      <a:schemeClr val="accent6"/>
                    </a:solidFill>
                  </a:tcPr>
                </a:tc>
                <a:extLst>
                  <a:ext uri="{0D108BD9-81ED-4DB2-BD59-A6C34878D82A}">
                    <a16:rowId xmlns:a16="http://schemas.microsoft.com/office/drawing/2014/main" val="1334800816"/>
                  </a:ext>
                </a:extLst>
              </a:tr>
            </a:tbl>
          </a:graphicData>
        </a:graphic>
      </p:graphicFrame>
    </p:spTree>
    <p:extLst>
      <p:ext uri="{BB962C8B-B14F-4D97-AF65-F5344CB8AC3E}">
        <p14:creationId xmlns:p14="http://schemas.microsoft.com/office/powerpoint/2010/main" val="2034360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A148FFE-825D-F534-40BD-89673A978447}"/>
              </a:ext>
            </a:extLst>
          </p:cNvPr>
          <p:cNvSpPr>
            <a:spLocks noGrp="1"/>
          </p:cNvSpPr>
          <p:nvPr>
            <p:ph type="body" idx="14"/>
          </p:nvPr>
        </p:nvSpPr>
        <p:spPr/>
        <p:txBody>
          <a:bodyPr/>
          <a:lstStyle/>
          <a:p>
            <a:r>
              <a:rPr lang="en-US"/>
              <a:t> ‘Chinese content’ in US trading partners’ electronics exports</a:t>
            </a:r>
          </a:p>
        </p:txBody>
      </p:sp>
      <p:sp>
        <p:nvSpPr>
          <p:cNvPr id="9" name="Text Placeholder 8">
            <a:extLst>
              <a:ext uri="{FF2B5EF4-FFF2-40B4-BE49-F238E27FC236}">
                <a16:creationId xmlns:a16="http://schemas.microsoft.com/office/drawing/2014/main" id="{FBB20A32-D2C5-7CCC-F0C8-7A85E9046802}"/>
              </a:ext>
            </a:extLst>
          </p:cNvPr>
          <p:cNvSpPr>
            <a:spLocks noGrp="1"/>
          </p:cNvSpPr>
          <p:nvPr>
            <p:ph type="body" sz="quarter" idx="18"/>
          </p:nvPr>
        </p:nvSpPr>
        <p:spPr/>
        <p:txBody>
          <a:bodyPr/>
          <a:lstStyle/>
          <a:p>
            <a:r>
              <a:rPr lang="en-US"/>
              <a:t> </a:t>
            </a:r>
          </a:p>
        </p:txBody>
      </p:sp>
      <p:sp>
        <p:nvSpPr>
          <p:cNvPr id="12" name="Text Placeholder 11">
            <a:extLst>
              <a:ext uri="{FF2B5EF4-FFF2-40B4-BE49-F238E27FC236}">
                <a16:creationId xmlns:a16="http://schemas.microsoft.com/office/drawing/2014/main" id="{DB7AFD0E-C111-C4AE-A590-03ADB4021C68}"/>
              </a:ext>
            </a:extLst>
          </p:cNvPr>
          <p:cNvSpPr>
            <a:spLocks noGrp="1"/>
          </p:cNvSpPr>
          <p:nvPr>
            <p:ph type="body" idx="24"/>
          </p:nvPr>
        </p:nvSpPr>
        <p:spPr/>
        <p:txBody>
          <a:bodyPr/>
          <a:lstStyle/>
          <a:p>
            <a:r>
              <a:rPr lang="en-US"/>
              <a:t>Mexico and ASEAN stand out</a:t>
            </a:r>
          </a:p>
        </p:txBody>
      </p:sp>
      <p:sp>
        <p:nvSpPr>
          <p:cNvPr id="13" name="Text Placeholder 12">
            <a:extLst>
              <a:ext uri="{FF2B5EF4-FFF2-40B4-BE49-F238E27FC236}">
                <a16:creationId xmlns:a16="http://schemas.microsoft.com/office/drawing/2014/main" id="{23A84223-449F-844B-05BD-5E5B7576882D}"/>
              </a:ext>
            </a:extLst>
          </p:cNvPr>
          <p:cNvSpPr>
            <a:spLocks noGrp="1"/>
          </p:cNvSpPr>
          <p:nvPr>
            <p:ph type="body" sz="quarter" idx="25"/>
          </p:nvPr>
        </p:nvSpPr>
        <p:spPr/>
        <p:txBody>
          <a:bodyPr/>
          <a:lstStyle/>
          <a:p>
            <a:pPr marL="171450" indent="-171450">
              <a:buFont typeface="Arial" panose="020B0604020202020204" pitchFamily="34" charset="0"/>
              <a:buChar char="•"/>
            </a:pPr>
            <a:r>
              <a:rPr lang="en-US"/>
              <a:t>Data is in year 2020</a:t>
            </a:r>
          </a:p>
          <a:p>
            <a:pPr marL="171450" indent="-171450">
              <a:buFont typeface="Arial" panose="020B0604020202020204" pitchFamily="34" charset="0"/>
              <a:buChar char="•"/>
            </a:pPr>
            <a:r>
              <a:rPr lang="en-US"/>
              <a:t>Directionally, Chinese content would have increased with a rise in Chinese electronics FDI in Mexico and ASEAN</a:t>
            </a:r>
          </a:p>
          <a:p>
            <a:pPr marL="171450"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14" name="Text Placeholder 13">
            <a:extLst>
              <a:ext uri="{FF2B5EF4-FFF2-40B4-BE49-F238E27FC236}">
                <a16:creationId xmlns:a16="http://schemas.microsoft.com/office/drawing/2014/main" id="{75E079CD-4340-FF3E-653C-42C92DA42F0D}"/>
              </a:ext>
            </a:extLst>
          </p:cNvPr>
          <p:cNvSpPr>
            <a:spLocks noGrp="1"/>
          </p:cNvSpPr>
          <p:nvPr>
            <p:ph type="body" idx="27"/>
          </p:nvPr>
        </p:nvSpPr>
        <p:spPr/>
        <p:txBody>
          <a:bodyPr/>
          <a:lstStyle/>
          <a:p>
            <a:r>
              <a:rPr lang="en-US"/>
              <a:t>Left axis: US$ billions, right axis: %</a:t>
            </a:r>
          </a:p>
        </p:txBody>
      </p:sp>
      <p:sp>
        <p:nvSpPr>
          <p:cNvPr id="15" name="Text Placeholder 14">
            <a:extLst>
              <a:ext uri="{FF2B5EF4-FFF2-40B4-BE49-F238E27FC236}">
                <a16:creationId xmlns:a16="http://schemas.microsoft.com/office/drawing/2014/main" id="{03DD5813-7E16-619F-29D0-0673D61FF54C}"/>
              </a:ext>
            </a:extLst>
          </p:cNvPr>
          <p:cNvSpPr>
            <a:spLocks noGrp="1"/>
          </p:cNvSpPr>
          <p:nvPr>
            <p:ph type="body" idx="28"/>
          </p:nvPr>
        </p:nvSpPr>
        <p:spPr/>
        <p:txBody>
          <a:bodyPr/>
          <a:lstStyle/>
          <a:p>
            <a:r>
              <a:rPr lang="en-US"/>
              <a:t>Chinese content to have grown since 2020</a:t>
            </a:r>
          </a:p>
        </p:txBody>
      </p:sp>
      <p:sp>
        <p:nvSpPr>
          <p:cNvPr id="3" name="Title 2">
            <a:extLst>
              <a:ext uri="{FF2B5EF4-FFF2-40B4-BE49-F238E27FC236}">
                <a16:creationId xmlns:a16="http://schemas.microsoft.com/office/drawing/2014/main" id="{4501A5C0-9741-273B-44B3-3386327025E8}"/>
              </a:ext>
            </a:extLst>
          </p:cNvPr>
          <p:cNvSpPr>
            <a:spLocks noGrp="1"/>
          </p:cNvSpPr>
          <p:nvPr>
            <p:ph type="title"/>
          </p:nvPr>
        </p:nvSpPr>
        <p:spPr/>
        <p:txBody>
          <a:bodyPr/>
          <a:lstStyle/>
          <a:p>
            <a:r>
              <a:rPr lang="en-US"/>
              <a:t>The electronics industry is the most exposed</a:t>
            </a:r>
          </a:p>
        </p:txBody>
      </p:sp>
      <p:sp>
        <p:nvSpPr>
          <p:cNvPr id="10" name="Text Placeholder 9">
            <a:extLst>
              <a:ext uri="{FF2B5EF4-FFF2-40B4-BE49-F238E27FC236}">
                <a16:creationId xmlns:a16="http://schemas.microsoft.com/office/drawing/2014/main" id="{DECE53F2-5383-08F5-6D99-C1B339F2A431}"/>
              </a:ext>
            </a:extLst>
          </p:cNvPr>
          <p:cNvSpPr>
            <a:spLocks noGrp="1"/>
          </p:cNvSpPr>
          <p:nvPr>
            <p:ph type="body" sz="quarter" idx="19"/>
          </p:nvPr>
        </p:nvSpPr>
        <p:spPr/>
        <p:txBody>
          <a:bodyPr/>
          <a:lstStyle/>
          <a:p>
            <a:r>
              <a:rPr lang="en-US"/>
              <a:t>If the US decides to tariff ‘Chinese content’ in other countries’ electronics exports</a:t>
            </a:r>
          </a:p>
        </p:txBody>
      </p:sp>
      <p:sp>
        <p:nvSpPr>
          <p:cNvPr id="11" name="Text Placeholder 10">
            <a:extLst>
              <a:ext uri="{FF2B5EF4-FFF2-40B4-BE49-F238E27FC236}">
                <a16:creationId xmlns:a16="http://schemas.microsoft.com/office/drawing/2014/main" id="{B10DEEAE-6FD8-DDB8-BF60-81F8B5755C59}"/>
              </a:ext>
            </a:extLst>
          </p:cNvPr>
          <p:cNvSpPr>
            <a:spLocks noGrp="1"/>
          </p:cNvSpPr>
          <p:nvPr>
            <p:ph type="body" sz="quarter" idx="21"/>
          </p:nvPr>
        </p:nvSpPr>
        <p:spPr/>
        <p:txBody>
          <a:bodyPr/>
          <a:lstStyle/>
          <a:p>
            <a:r>
              <a:rPr lang="en-US"/>
              <a:t>Source: OECD, Onyx</a:t>
            </a:r>
          </a:p>
        </p:txBody>
      </p:sp>
      <p:graphicFrame>
        <p:nvGraphicFramePr>
          <p:cNvPr id="16" name="Chart 15">
            <a:extLst>
              <a:ext uri="{FF2B5EF4-FFF2-40B4-BE49-F238E27FC236}">
                <a16:creationId xmlns:a16="http://schemas.microsoft.com/office/drawing/2014/main" id="{46FF0C73-6E8C-52DF-86BB-9C930FBE771A}"/>
              </a:ext>
            </a:extLst>
          </p:cNvPr>
          <p:cNvGraphicFramePr>
            <a:graphicFrameLocks/>
          </p:cNvGraphicFramePr>
          <p:nvPr>
            <p:extLst>
              <p:ext uri="{D42A27DB-BD31-4B8C-83A1-F6EECF244321}">
                <p14:modId xmlns:p14="http://schemas.microsoft.com/office/powerpoint/2010/main" val="3689067186"/>
              </p:ext>
            </p:extLst>
          </p:nvPr>
        </p:nvGraphicFramePr>
        <p:xfrm>
          <a:off x="723900" y="2776858"/>
          <a:ext cx="7147824" cy="30981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Table 16">
            <a:extLst>
              <a:ext uri="{FF2B5EF4-FFF2-40B4-BE49-F238E27FC236}">
                <a16:creationId xmlns:a16="http://schemas.microsoft.com/office/drawing/2014/main" id="{30C68167-1EA4-A3C3-9DC0-BC682416C6CC}"/>
              </a:ext>
            </a:extLst>
          </p:cNvPr>
          <p:cNvGraphicFramePr>
            <a:graphicFrameLocks noGrp="1"/>
          </p:cNvGraphicFramePr>
          <p:nvPr>
            <p:extLst>
              <p:ext uri="{D42A27DB-BD31-4B8C-83A1-F6EECF244321}">
                <p14:modId xmlns:p14="http://schemas.microsoft.com/office/powerpoint/2010/main" val="899169650"/>
              </p:ext>
            </p:extLst>
          </p:nvPr>
        </p:nvGraphicFramePr>
        <p:xfrm>
          <a:off x="0" y="0"/>
          <a:ext cx="6267450" cy="243840"/>
        </p:xfrm>
        <a:graphic>
          <a:graphicData uri="http://schemas.openxmlformats.org/drawingml/2006/table">
            <a:tbl>
              <a:tblPr firstRow="1" bandRow="1">
                <a:tableStyleId>{5C22544A-7EE6-4342-B048-85BDC9FD1C3A}</a:tableStyleId>
              </a:tblPr>
              <a:tblGrid>
                <a:gridCol w="1253490">
                  <a:extLst>
                    <a:ext uri="{9D8B030D-6E8A-4147-A177-3AD203B41FA5}">
                      <a16:colId xmlns:a16="http://schemas.microsoft.com/office/drawing/2014/main" val="1208817156"/>
                    </a:ext>
                  </a:extLst>
                </a:gridCol>
                <a:gridCol w="1253490">
                  <a:extLst>
                    <a:ext uri="{9D8B030D-6E8A-4147-A177-3AD203B41FA5}">
                      <a16:colId xmlns:a16="http://schemas.microsoft.com/office/drawing/2014/main" val="2278082044"/>
                    </a:ext>
                  </a:extLst>
                </a:gridCol>
                <a:gridCol w="1253490">
                  <a:extLst>
                    <a:ext uri="{9D8B030D-6E8A-4147-A177-3AD203B41FA5}">
                      <a16:colId xmlns:a16="http://schemas.microsoft.com/office/drawing/2014/main" val="2754619426"/>
                    </a:ext>
                  </a:extLst>
                </a:gridCol>
                <a:gridCol w="1253490">
                  <a:extLst>
                    <a:ext uri="{9D8B030D-6E8A-4147-A177-3AD203B41FA5}">
                      <a16:colId xmlns:a16="http://schemas.microsoft.com/office/drawing/2014/main" val="2131600215"/>
                    </a:ext>
                  </a:extLst>
                </a:gridCol>
                <a:gridCol w="1253490">
                  <a:extLst>
                    <a:ext uri="{9D8B030D-6E8A-4147-A177-3AD203B41FA5}">
                      <a16:colId xmlns:a16="http://schemas.microsoft.com/office/drawing/2014/main" val="2314256917"/>
                    </a:ext>
                  </a:extLst>
                </a:gridCol>
              </a:tblGrid>
              <a:tr h="130461">
                <a:tc>
                  <a:txBody>
                    <a:bodyPr/>
                    <a:lstStyle/>
                    <a:p>
                      <a:r>
                        <a:rPr lang="en-US" sz="1000" b="0"/>
                        <a:t>Overall exports</a:t>
                      </a:r>
                    </a:p>
                  </a:txBody>
                  <a:tcPr>
                    <a:solidFill>
                      <a:schemeClr val="accent6"/>
                    </a:solidFill>
                  </a:tcPr>
                </a:tc>
                <a:tc>
                  <a:txBody>
                    <a:bodyPr/>
                    <a:lstStyle/>
                    <a:p>
                      <a:r>
                        <a:rPr lang="en-US" sz="1000" b="0"/>
                        <a:t>Electronics</a:t>
                      </a:r>
                    </a:p>
                  </a:txBody>
                  <a:tcPr>
                    <a:solidFill>
                      <a:schemeClr val="accent3"/>
                    </a:solidFill>
                  </a:tcPr>
                </a:tc>
                <a:tc>
                  <a:txBody>
                    <a:bodyPr/>
                    <a:lstStyle/>
                    <a:p>
                      <a:r>
                        <a:rPr lang="en-US" sz="1000" b="0"/>
                        <a:t>Textiles</a:t>
                      </a:r>
                    </a:p>
                  </a:txBody>
                  <a:tcPr>
                    <a:solidFill>
                      <a:schemeClr val="accent6"/>
                    </a:solidFill>
                  </a:tcPr>
                </a:tc>
                <a:tc>
                  <a:txBody>
                    <a:bodyPr/>
                    <a:lstStyle/>
                    <a:p>
                      <a:r>
                        <a:rPr lang="en-US" sz="1000" b="0"/>
                        <a:t>Pharmaceuticals</a:t>
                      </a:r>
                    </a:p>
                  </a:txBody>
                  <a:tcPr>
                    <a:solidFill>
                      <a:schemeClr val="accent6"/>
                    </a:solidFill>
                  </a:tcPr>
                </a:tc>
                <a:tc>
                  <a:txBody>
                    <a:bodyPr/>
                    <a:lstStyle/>
                    <a:p>
                      <a:r>
                        <a:rPr lang="en-US" sz="1000" b="0"/>
                        <a:t>Partner responses</a:t>
                      </a:r>
                    </a:p>
                  </a:txBody>
                  <a:tcPr>
                    <a:solidFill>
                      <a:schemeClr val="accent6"/>
                    </a:solidFill>
                  </a:tcPr>
                </a:tc>
                <a:extLst>
                  <a:ext uri="{0D108BD9-81ED-4DB2-BD59-A6C34878D82A}">
                    <a16:rowId xmlns:a16="http://schemas.microsoft.com/office/drawing/2014/main" val="1334800816"/>
                  </a:ext>
                </a:extLst>
              </a:tr>
            </a:tbl>
          </a:graphicData>
        </a:graphic>
      </p:graphicFrame>
    </p:spTree>
    <p:extLst>
      <p:ext uri="{BB962C8B-B14F-4D97-AF65-F5344CB8AC3E}">
        <p14:creationId xmlns:p14="http://schemas.microsoft.com/office/powerpoint/2010/main" val="29574612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itles &amp; Transitions">
  <a:themeElements>
    <a:clrScheme name="Onyx 2025">
      <a:dk1>
        <a:srgbClr val="262626"/>
      </a:dk1>
      <a:lt1>
        <a:sysClr val="window" lastClr="FFFFFF"/>
      </a:lt1>
      <a:dk2>
        <a:srgbClr val="333132"/>
      </a:dk2>
      <a:lt2>
        <a:srgbClr val="D4B812"/>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Onyx 2025 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ubtitles">
  <a:themeElements>
    <a:clrScheme name="Onyx 2025">
      <a:dk1>
        <a:srgbClr val="262626"/>
      </a:dk1>
      <a:lt1>
        <a:sysClr val="window" lastClr="FFFFFF"/>
      </a:lt1>
      <a:dk2>
        <a:srgbClr val="333132"/>
      </a:dk2>
      <a:lt2>
        <a:srgbClr val="D4B812"/>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itles &amp; Transitions">
  <a:themeElements>
    <a:clrScheme name="Onyx 2025">
      <a:dk1>
        <a:srgbClr val="262626"/>
      </a:dk1>
      <a:lt1>
        <a:sysClr val="window" lastClr="FFFFFF"/>
      </a:lt1>
      <a:dk2>
        <a:srgbClr val="333132"/>
      </a:dk2>
      <a:lt2>
        <a:srgbClr val="D4B812"/>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Onyx 2025 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ubtitles">
  <a:themeElements>
    <a:clrScheme name="Onyx 2025">
      <a:dk1>
        <a:srgbClr val="262626"/>
      </a:dk1>
      <a:lt1>
        <a:sysClr val="window" lastClr="FFFFFF"/>
      </a:lt1>
      <a:dk2>
        <a:srgbClr val="333132"/>
      </a:dk2>
      <a:lt2>
        <a:srgbClr val="D4B812"/>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Subtitles-black slides">
  <a:themeElements>
    <a:clrScheme name="ONYX Oct 2022">
      <a:dk1>
        <a:srgbClr val="262626"/>
      </a:dk1>
      <a:lt1>
        <a:sysClr val="window" lastClr="FFFFFF"/>
      </a:lt1>
      <a:dk2>
        <a:srgbClr val="333132"/>
      </a:dk2>
      <a:lt2>
        <a:srgbClr val="283C7A"/>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Subtitles">
  <a:themeElements>
    <a:clrScheme name="Onyx 2025">
      <a:dk1>
        <a:srgbClr val="262626"/>
      </a:dk1>
      <a:lt1>
        <a:sysClr val="window" lastClr="FFFFFF"/>
      </a:lt1>
      <a:dk2>
        <a:srgbClr val="333132"/>
      </a:dk2>
      <a:lt2>
        <a:srgbClr val="D4B812"/>
      </a:lt2>
      <a:accent1>
        <a:srgbClr val="E60D2E"/>
      </a:accent1>
      <a:accent2>
        <a:srgbClr val="B01C2E"/>
      </a:accent2>
      <a:accent3>
        <a:srgbClr val="76232F"/>
      </a:accent3>
      <a:accent4>
        <a:srgbClr val="736F71"/>
      </a:accent4>
      <a:accent5>
        <a:srgbClr val="ADA9AB"/>
      </a:accent5>
      <a:accent6>
        <a:srgbClr val="DAD8D9"/>
      </a:accent6>
      <a:hlink>
        <a:srgbClr val="E60D2E"/>
      </a:hlink>
      <a:folHlink>
        <a:srgbClr val="FFFFFF"/>
      </a:folHlink>
    </a:clrScheme>
    <a:fontScheme name="Onyxs">
      <a:majorFont>
        <a:latin typeface="Avenir Next LT Pro"/>
        <a:ea typeface=""/>
        <a:cs typeface=""/>
      </a:majorFont>
      <a:minorFont>
        <a:latin typeface="Gotha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lumMod val="25000"/>
          </a:schemeClr>
        </a:solidFill>
        <a:ln>
          <a:noFill/>
        </a:ln>
      </a:spPr>
      <a:bodyPr rtlCol="0" anchor="ctr"/>
      <a:lstStyle>
        <a:defPPr algn="l">
          <a:defRPr sz="1600" dirty="0">
            <a:solidFill>
              <a:schemeClr val="bg1"/>
            </a:solidFill>
            <a:latin typeface="+mj-lt"/>
          </a:defRPr>
        </a:defPPr>
      </a:lstStyle>
      <a:style>
        <a:lnRef idx="2">
          <a:schemeClr val="accent1">
            <a:shade val="15000"/>
          </a:schemeClr>
        </a:lnRef>
        <a:fillRef idx="1">
          <a:schemeClr val="accent1"/>
        </a:fillRef>
        <a:effectRef idx="0">
          <a:schemeClr val="accent1"/>
        </a:effectRef>
        <a:fontRef idx="minor">
          <a:schemeClr val="lt1"/>
        </a:fontRef>
      </a:style>
    </a:spDef>
    <a:txDef>
      <a:spPr>
        <a:solidFill>
          <a:schemeClr val="bg1">
            <a:lumMod val="95000"/>
          </a:schemeClr>
        </a:solidFill>
      </a:spPr>
      <a:bodyPr vert="horz" lIns="0" tIns="0" rIns="0" bIns="0" rtlCol="0" anchor="ctr">
        <a:noAutofit/>
      </a:bodyPr>
      <a:lstStyle>
        <a:defPPr marL="398463" indent="-285750" algn="l">
          <a:spcBef>
            <a:spcPts val="0"/>
          </a:spcBef>
          <a:buFont typeface="Wingdings" panose="05000000000000000000" pitchFamily="2" charset="2"/>
          <a:buChar char="§"/>
          <a:defRPr sz="1400" dirty="0">
            <a:latin typeface="+mj-lt"/>
          </a:defRPr>
        </a:defPPr>
      </a:lstStyle>
    </a:txDef>
  </a:objectDefaults>
  <a:extraClrSchemeLst/>
  <a:custClrLst>
    <a:custClr name="Petrol 1">
      <a:srgbClr val="005F6A"/>
    </a:custClr>
    <a:custClr name="Petrol 2">
      <a:srgbClr val="337F88"/>
    </a:custClr>
    <a:custClr name="Petrol 3">
      <a:srgbClr val="3E9295"/>
    </a:custClr>
    <a:custClr name="Teal 1">
      <a:srgbClr val="43ADA5"/>
    </a:custClr>
    <a:custClr name="Teal 2">
      <a:srgbClr val="8ECEC9"/>
    </a:custClr>
    <a:custClr name="Teal 3">
      <a:srgbClr val="B4DEDB"/>
    </a:custClr>
    <a:custClr name="Teal 4">
      <a:srgbClr val="D9EFED"/>
    </a:custClr>
    <a:custClr name="Gold 1">
      <a:srgbClr val="D4B812"/>
    </a:custClr>
    <a:custClr name="Gold 2">
      <a:srgbClr val="EEE3A0"/>
    </a:custClr>
    <a:custClr name="Gold 3">
      <a:srgbClr val="F6F1D0"/>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0DF664E0A404478522EDFD76575DA2" ma:contentTypeVersion="15" ma:contentTypeDescription="Create a new document." ma:contentTypeScope="" ma:versionID="812df4936cd60bea3af51fd14e756a47">
  <xsd:schema xmlns:xsd="http://www.w3.org/2001/XMLSchema" xmlns:xs="http://www.w3.org/2001/XMLSchema" xmlns:p="http://schemas.microsoft.com/office/2006/metadata/properties" xmlns:ns2="24228f2a-cf74-4e15-b514-f4f6fc76317a" xmlns:ns3="9176c718-d070-4f75-8102-066e834498cf" targetNamespace="http://schemas.microsoft.com/office/2006/metadata/properties" ma:root="true" ma:fieldsID="c1e72ff5c23fd450cc7dd11099047723" ns2:_="" ns3:_="">
    <xsd:import namespace="24228f2a-cf74-4e15-b514-f4f6fc76317a"/>
    <xsd:import namespace="9176c718-d070-4f75-8102-066e834498c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LengthInSecond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228f2a-cf74-4e15-b514-f4f6fc7631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c45b7111-3a98-4977-ab8d-6e620473b66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176c718-d070-4f75-8102-066e834498c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9" nillable="true" ma:displayName="Taxonomy Catch All Column" ma:hidden="true" ma:list="{00f6bd60-c72e-4272-9599-cf7eb0b2c1a5}" ma:internalName="TaxCatchAll" ma:showField="CatchAllData" ma:web="9176c718-d070-4f75-8102-066e834498c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24228f2a-cf74-4e15-b514-f4f6fc76317a">
      <Terms xmlns="http://schemas.microsoft.com/office/infopath/2007/PartnerControls"/>
    </lcf76f155ced4ddcb4097134ff3c332f>
    <TaxCatchAll xmlns="9176c718-d070-4f75-8102-066e834498cf" xsi:nil="true"/>
  </documentManagement>
</p:properties>
</file>

<file path=customXml/itemProps1.xml><?xml version="1.0" encoding="utf-8"?>
<ds:datastoreItem xmlns:ds="http://schemas.openxmlformats.org/officeDocument/2006/customXml" ds:itemID="{5F0565A0-7F9E-406C-809B-A79EA9379985}">
  <ds:schemaRefs>
    <ds:schemaRef ds:uri="http://schemas.microsoft.com/sharepoint/v3/contenttype/forms"/>
  </ds:schemaRefs>
</ds:datastoreItem>
</file>

<file path=customXml/itemProps2.xml><?xml version="1.0" encoding="utf-8"?>
<ds:datastoreItem xmlns:ds="http://schemas.openxmlformats.org/officeDocument/2006/customXml" ds:itemID="{60728802-0365-4E3F-88EC-3B54CE789008}">
  <ds:schemaRefs>
    <ds:schemaRef ds:uri="24228f2a-cf74-4e15-b514-f4f6fc76317a"/>
    <ds:schemaRef ds:uri="9176c718-d070-4f75-8102-066e834498c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9AE723B-6756-46F1-9F96-A1F47673BB00}">
  <ds:schemaRefs>
    <ds:schemaRef ds:uri="24228f2a-cf74-4e15-b514-f4f6fc76317a"/>
    <ds:schemaRef ds:uri="9176c718-d070-4f75-8102-066e834498c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e7654e8-131d-4caa-be5c-31e128506c40}" enabled="0" method="" siteId="{fe7654e8-131d-4caa-be5c-31e128506c40}" removed="1"/>
</clbl:labelList>
</file>

<file path=docProps/app.xml><?xml version="1.0" encoding="utf-8"?>
<Properties xmlns="http://schemas.openxmlformats.org/officeDocument/2006/extended-properties" xmlns:vt="http://schemas.openxmlformats.org/officeDocument/2006/docPropsVTypes">
  <TotalTime>3</TotalTime>
  <Words>2382</Words>
  <Application>Microsoft Office PowerPoint</Application>
  <PresentationFormat>Widescreen</PresentationFormat>
  <Paragraphs>384</Paragraphs>
  <Slides>19</Slides>
  <Notes>10</Notes>
  <HiddenSlides>0</HiddenSlides>
  <MMClips>0</MMClips>
  <ScaleCrop>false</ScaleCrop>
  <HeadingPairs>
    <vt:vector size="8" baseType="variant">
      <vt:variant>
        <vt:lpstr>Fonts Used</vt:lpstr>
      </vt:variant>
      <vt:variant>
        <vt:i4>9</vt:i4>
      </vt:variant>
      <vt:variant>
        <vt:lpstr>Theme</vt:lpstr>
      </vt:variant>
      <vt:variant>
        <vt:i4>6</vt:i4>
      </vt:variant>
      <vt:variant>
        <vt:lpstr>Embedded OLE Servers</vt:lpstr>
      </vt:variant>
      <vt:variant>
        <vt:i4>1</vt:i4>
      </vt:variant>
      <vt:variant>
        <vt:lpstr>Slide Titles</vt:lpstr>
      </vt:variant>
      <vt:variant>
        <vt:i4>19</vt:i4>
      </vt:variant>
    </vt:vector>
  </HeadingPairs>
  <TitlesOfParts>
    <vt:vector size="35" baseType="lpstr">
      <vt:lpstr>Aptos</vt:lpstr>
      <vt:lpstr>Arial</vt:lpstr>
      <vt:lpstr>Avenir Next LT Pro</vt:lpstr>
      <vt:lpstr>Calibri</vt:lpstr>
      <vt:lpstr>Courier New</vt:lpstr>
      <vt:lpstr>Noto Sans</vt:lpstr>
      <vt:lpstr>Symbol</vt:lpstr>
      <vt:lpstr>Verdana</vt:lpstr>
      <vt:lpstr>Wingdings</vt:lpstr>
      <vt:lpstr>Titles &amp; Transitions</vt:lpstr>
      <vt:lpstr>Subtitles</vt:lpstr>
      <vt:lpstr>1_Titles &amp; Transitions</vt:lpstr>
      <vt:lpstr>1_Subtitles</vt:lpstr>
      <vt:lpstr>1_Subtitles-black slides</vt:lpstr>
      <vt:lpstr>2_Subtitles</vt:lpstr>
      <vt:lpstr>think-cell Slide</vt:lpstr>
      <vt:lpstr>The Future of Friendshoring</vt:lpstr>
      <vt:lpstr>PowerPoint Presentation</vt:lpstr>
      <vt:lpstr>New Tariffs  </vt:lpstr>
      <vt:lpstr>Deals within Tier 1 vary widely between trading partners</vt:lpstr>
      <vt:lpstr>US largely focused on non-tariff barriers with Tier 2 partners</vt:lpstr>
      <vt:lpstr>The EU-US Joint Statement keeps focus on parallel trade systems</vt:lpstr>
      <vt:lpstr>Likely Tariff Progressions</vt:lpstr>
      <vt:lpstr>Transshipment may reshape access to the US market</vt:lpstr>
      <vt:lpstr>The electronics industry is the most exposed</vt:lpstr>
      <vt:lpstr>Exposure to the 40% tariff in apparel is patchy across exporters</vt:lpstr>
      <vt:lpstr>Pharma is largely shielded from the transshipment tariff</vt:lpstr>
      <vt:lpstr>Increasing local content is now key for US trading partners</vt:lpstr>
      <vt:lpstr>Relative Manufacturing Attractiveness </vt:lpstr>
      <vt:lpstr>US tariffs will have the largest impact on India and China</vt:lpstr>
      <vt:lpstr>Mexico and Vietnam facing persistent cost pressures</vt:lpstr>
      <vt:lpstr>Mexico’s capital productivity is in decline, Vietnam treading water</vt:lpstr>
      <vt:lpstr>Overall, SE Asia likely to maintain its competitiveness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Olivia Tan</dc:creator>
  <cp:lastModifiedBy>Melissa Taylor</cp:lastModifiedBy>
  <cp:revision>3</cp:revision>
  <dcterms:created xsi:type="dcterms:W3CDTF">2025-08-20T18:59:39Z</dcterms:created>
  <dcterms:modified xsi:type="dcterms:W3CDTF">2025-09-09T17:13:50Z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0x0101004E0DF664E0A404478522EDFD76575DA2</vt:lpwstr>
  </property>
  <property fmtid="{D5CDD505-2E9C-101B-9397-08002B2CF9AE}" pid="3" name="MediaServiceImageTags">
    <vt:lpwstr/>
  </property>
</Properties>
</file>